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72" r:id="rId13"/>
    <p:sldId id="266" r:id="rId14"/>
    <p:sldId id="273" r:id="rId15"/>
    <p:sldId id="277" r:id="rId16"/>
    <p:sldId id="276" r:id="rId17"/>
    <p:sldId id="269" r:id="rId18"/>
    <p:sldId id="275" r:id="rId19"/>
  </p:sldIdLst>
  <p:sldSz cx="9144000" cy="6858000" type="screen4x3"/>
  <p:notesSz cx="6954838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19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2B2B2"/>
    <a:srgbClr val="001132"/>
    <a:srgbClr val="FFFFFF"/>
    <a:srgbClr val="CCFFFF"/>
    <a:srgbClr val="CCFFCC"/>
    <a:srgbClr val="3333FF"/>
    <a:srgbClr val="CCCCFF"/>
    <a:srgbClr val="D5D7FB"/>
    <a:srgbClr val="D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81354" autoAdjust="0"/>
  </p:normalViewPr>
  <p:slideViewPr>
    <p:cSldViewPr showGuides="1">
      <p:cViewPr varScale="1">
        <p:scale>
          <a:sx n="93" d="100"/>
          <a:sy n="93" d="100"/>
        </p:scale>
        <p:origin x="3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37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75" d="100"/>
        <a:sy n="75" d="100"/>
      </p:scale>
      <p:origin x="0" y="18576"/>
    </p:cViewPr>
  </p:sorterViewPr>
  <p:notesViewPr>
    <p:cSldViewPr showGuides="1">
      <p:cViewPr>
        <p:scale>
          <a:sx n="80" d="100"/>
          <a:sy n="80" d="100"/>
        </p:scale>
        <p:origin x="2292" y="672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8427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5138"/>
          </a:xfrm>
          <a:prstGeom prst="rect">
            <a:avLst/>
          </a:prstGeom>
        </p:spPr>
        <p:txBody>
          <a:bodyPr vert="horz" wrap="square" lIns="93878" tIns="46939" rIns="93878" bIns="4693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40175" y="0"/>
            <a:ext cx="3013075" cy="465138"/>
          </a:xfrm>
          <a:prstGeom prst="rect">
            <a:avLst/>
          </a:prstGeom>
        </p:spPr>
        <p:txBody>
          <a:bodyPr vert="horz" lIns="93878" tIns="46939" rIns="93878" bIns="4693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BF06E74-5545-4B89-BF15-F001D9D3FFAC}" type="datetime1">
              <a:rPr lang="en-US" smtClean="0"/>
              <a:t>09/25/2020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96913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878" tIns="46939" rIns="93878" bIns="4693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422775"/>
            <a:ext cx="5564188" cy="4187825"/>
          </a:xfrm>
          <a:prstGeom prst="rect">
            <a:avLst/>
          </a:prstGeom>
        </p:spPr>
        <p:txBody>
          <a:bodyPr vert="horz" wrap="square" lIns="93878" tIns="46939" rIns="93878" bIns="4693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>
          <a:xfrm>
            <a:off x="3940175" y="8842375"/>
            <a:ext cx="30130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49DC0C-B9C0-4B05-8E4A-9A0BDB5ABD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130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9305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C6F93-0773-476B-8B7E-ABACD46004D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3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="1">
                <a:solidFill>
                  <a:srgbClr val="FF0000"/>
                </a:solidFill>
              </a:rPr>
              <a:t>Post a copy of the Intake Form on the web site so that students can print it or look at it full screen.</a:t>
            </a:r>
          </a:p>
          <a:p>
            <a:endParaRPr lang="en-US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53B87AE-C953-418C-842D-2A3C817E8402}" type="slidenum">
              <a:rPr lang="en-US" smtClean="0"/>
              <a:pPr eaLnBrk="1" hangingPunct="1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8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16778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Calibri" pitchFamily="34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>
                <a:norm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 dirty="0">
                  <a:latin typeface="Calibri" pitchFamily="34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anchor="ctr">
                <a:norm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 dirty="0">
                  <a:latin typeface="Calibri" pitchFamily="34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>
                <a:normAutofit fontScale="70000" lnSpcReduction="20000"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 dirty="0">
                  <a:latin typeface="Calibri" pitchFamily="34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normAutofit fontScale="25000" lnSpcReduction="20000"/>
              </a:bodyPr>
              <a:lstStyle/>
              <a:p>
                <a:endParaRPr lang="en-US"/>
              </a:p>
            </p:txBody>
          </p:sp>
        </p:grpSp>
      </p:grpSp>
      <p:sp>
        <p:nvSpPr>
          <p:cNvPr id="11223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9906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223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10000"/>
            <a:ext cx="7467600" cy="19812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198437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400800"/>
            <a:ext cx="1901825" cy="3016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727517F-B0C9-4C90-880D-F75582666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35703498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FCEAF-D0D5-4D38-A667-05E01D81FA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189126982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0375F-B8A6-4F0B-AF0F-67C01E428B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12068566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3962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6E920-DF7C-4C6D-8A19-8D6C407D84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224118090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3962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535113"/>
            <a:ext cx="3962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400" y="2174875"/>
            <a:ext cx="39624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D6082-F22A-4734-8099-26DC72D35D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2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18792318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28B97-D0F9-43B3-BCA0-A49776DBC8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39147795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E5FE8-0449-4FAB-9024-CDB22BDA78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318080750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633AC-A754-4F92-AB1E-2CFB9C6A74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177046205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66F7D-5E7B-4F84-9233-B1E5EC7A20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  <p:extLst>
      <p:ext uri="{BB962C8B-B14F-4D97-AF65-F5344CB8AC3E}">
        <p14:creationId xmlns:p14="http://schemas.microsoft.com/office/powerpoint/2010/main" val="91692472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Calibri" pitchFamily="34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 dirty="0">
                  <a:latin typeface="Calibri" pitchFamily="34" charset="0"/>
                </a:endParaRPr>
              </a:p>
            </p:txBody>
          </p:sp>
          <p:sp>
            <p:nvSpPr>
              <p:cNvPr id="1035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3"/>
            <a:ext cx="8077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8077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580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198120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258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BD8DE5-9380-4B70-8F1A-AEF6BC3E357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00800"/>
            <a:ext cx="3086100" cy="3016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NJ FAM-30 Intake Sheet TY2019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5" r:id="rId1"/>
    <p:sldLayoutId id="2147485982" r:id="rId2"/>
    <p:sldLayoutId id="2147485983" r:id="rId3"/>
    <p:sldLayoutId id="2147485984" r:id="rId4"/>
    <p:sldLayoutId id="2147485985" r:id="rId5"/>
    <p:sldLayoutId id="2147485986" r:id="rId6"/>
    <p:sldLayoutId id="2147485987" r:id="rId7"/>
    <p:sldLayoutId id="2147485988" r:id="rId8"/>
    <p:sldLayoutId id="2147485989" r:id="rId9"/>
  </p:sldLayoutIdLst>
  <p:transition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englishjoinsus.blogspot.com/2017/10/listenings-how-to-answer-phone-call.htm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hyperlink" Target="https://owl.excelsior.edu/writing-process/prewriting-strategies/prewriting-strategies-asking-defining-questions/" TargetMode="Externa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hyperlink" Target="https://www.irs.gov/pub/irs-pdf/f13614c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Intake/Interview &amp; Quality Review Sheet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IRS Form 13614-C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9ED1FC-257D-4421-9076-5D154B5CC5DC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95ADB-754F-402A-933D-04C89A3C5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87B09-D42C-4FC6-B4F0-305FDB2EA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EE002575-DA34-4F2A-82F5-8410EEAB3F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86200" y="4495800"/>
            <a:ext cx="1968024" cy="10737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AC3D91-323E-47EB-B1D6-884E99288D13}"/>
              </a:ext>
            </a:extLst>
          </p:cNvPr>
          <p:cNvSpPr txBox="1"/>
          <p:nvPr/>
        </p:nvSpPr>
        <p:spPr>
          <a:xfrm>
            <a:off x="4191000" y="5796202"/>
            <a:ext cx="1371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FE84A61F-7B87-40A5-86F9-B0BBA058A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6487" y="5955931"/>
            <a:ext cx="496888" cy="49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99616"/>
      </p:ext>
    </p:extLst>
  </p:cSld>
  <p:clrMapOvr>
    <a:masterClrMapping/>
  </p:clrMapOvr>
  <p:transition advTm="154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7"/>
        <p14:stopEvt time="14132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 Sheet Page 2 </a:t>
            </a:r>
            <a:br>
              <a:rPr lang="en-US" dirty="0"/>
            </a:br>
            <a:r>
              <a:rPr lang="en-US" dirty="0"/>
              <a:t>Life Events – Part 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6E4AD-5843-4F57-8723-B280B58B1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13E49C-4762-4203-93B2-21742BCBEB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C87A3DE-7913-47A9-A979-622BBA078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2133600"/>
            <a:ext cx="8077200" cy="3200400"/>
          </a:xfrm>
          <a:prstGeom prst="rect">
            <a:avLst/>
          </a:prstGeom>
        </p:spPr>
      </p:pic>
      <p:pic>
        <p:nvPicPr>
          <p:cNvPr id="7" name="Media3">
            <a:hlinkClick r:id="" action="ppaction://media"/>
            <a:extLst>
              <a:ext uri="{FF2B5EF4-FFF2-40B4-BE49-F238E27FC236}">
                <a16:creationId xmlns:a16="http://schemas.microsoft.com/office/drawing/2014/main" id="{19D8E81F-FDEC-4712-9D86-694E84C4F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1512" y="6005512"/>
            <a:ext cx="395288" cy="39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67793"/>
      </p:ext>
    </p:extLst>
  </p:cSld>
  <p:clrMapOvr>
    <a:masterClrMapping/>
  </p:clrMapOvr>
  <p:transition advTm="26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1" x="3200400" y="3052763"/>
          <p14:tracePt t="1029" x="3230563" y="3036888"/>
          <p14:tracePt t="1036" x="3268663" y="3017838"/>
          <p14:tracePt t="1046" x="3303588" y="2995613"/>
          <p14:tracePt t="1054" x="3335338" y="2974975"/>
          <p14:tracePt t="1063" x="3365500" y="2947988"/>
          <p14:tracePt t="1069" x="3408363" y="2921000"/>
          <p14:tracePt t="1078" x="3446463" y="2886075"/>
          <p14:tracePt t="1085" x="3473450" y="2855913"/>
          <p14:tracePt t="1093" x="3516313" y="2820988"/>
          <p14:tracePt t="1102" x="3546475" y="2786063"/>
          <p14:tracePt t="1111" x="3589338" y="2767013"/>
          <p14:tracePt t="1118" x="3635375" y="2740025"/>
          <p14:tracePt t="1126" x="3670300" y="2713038"/>
          <p14:tracePt t="1134" x="3702050" y="2686050"/>
          <p14:tracePt t="1140" x="3732213" y="2667000"/>
          <p14:tracePt t="1150" x="3767138" y="2647950"/>
          <p14:tracePt t="1157" x="3805238" y="2620963"/>
          <p14:tracePt t="1166" x="3863975" y="2593975"/>
          <p14:tracePt t="1174" x="3921125" y="2566988"/>
          <p14:tracePt t="1183" x="3979863" y="2535238"/>
          <p14:tracePt t="1189" x="4044950" y="2497138"/>
          <p14:tracePt t="1199" x="4095750" y="2470150"/>
          <p14:tracePt t="1212" x="4141788" y="2451100"/>
          <p14:tracePt t="1215" x="4192588" y="2424113"/>
          <p14:tracePt t="1222" x="4241800" y="2384425"/>
          <p14:tracePt t="1231" x="4287838" y="2357438"/>
          <p14:tracePt t="1238" x="4330700" y="2330450"/>
          <p14:tracePt t="1246" x="4376738" y="2311400"/>
          <p14:tracePt t="1253" x="4403725" y="2284413"/>
          <p14:tracePt t="1263" x="4427538" y="2268538"/>
          <p14:tracePt t="1269" x="4449763" y="2249488"/>
          <p14:tracePt t="1279" x="4457700" y="2241550"/>
          <p14:tracePt t="1285" x="4470400" y="2219325"/>
          <p14:tracePt t="1295" x="4481513" y="2211388"/>
          <p14:tracePt t="1301" x="4489450" y="2200275"/>
          <p14:tracePt t="1309" x="4497388" y="2184400"/>
          <p14:tracePt t="1317" x="4497388" y="2181225"/>
          <p14:tracePt t="1326" x="4500563" y="2173288"/>
          <p14:tracePt t="1334" x="4503738" y="2168525"/>
          <p14:tracePt t="1343" x="4508500" y="2165350"/>
          <p14:tracePt t="1351" x="4508500" y="2160588"/>
          <p14:tracePt t="1357" x="4511675" y="2154238"/>
          <p14:tracePt t="1366" x="4516438" y="2149475"/>
          <p14:tracePt t="1373" x="4519613" y="2146300"/>
          <p14:tracePt t="1383" x="4524375" y="2141538"/>
          <p14:tracePt t="1390" x="4527550" y="2138363"/>
          <p14:tracePt t="1400" x="4535488" y="2130425"/>
          <p14:tracePt t="1406" x="4535488" y="2127250"/>
          <p14:tracePt t="1415" x="4538663" y="2122488"/>
          <p14:tracePt t="1421" x="4546600" y="2114550"/>
          <p14:tracePt t="1431" x="4546600" y="2111375"/>
          <p14:tracePt t="1437" x="4551363" y="2106613"/>
          <p14:tracePt t="1447" x="4554538" y="2095500"/>
          <p14:tracePt t="1464" x="4554538" y="2092325"/>
          <p14:tracePt t="1469" x="4557713" y="2087563"/>
          <p14:tracePt t="1493" x="4557713" y="2084388"/>
          <p14:tracePt t="1910" x="4562475" y="2079625"/>
          <p14:tracePt t="1918" x="4565650" y="2068513"/>
          <p14:tracePt t="1926" x="4573588" y="2060575"/>
          <p14:tracePt t="1935" x="4578350" y="2038350"/>
          <p14:tracePt t="1952" x="4578350" y="2003425"/>
          <p14:tracePt t="1958" x="4578350" y="1990725"/>
          <p14:tracePt t="1968" x="4578350" y="1968500"/>
          <p14:tracePt t="1974" x="4578350" y="1949450"/>
          <p14:tracePt t="1983" x="4578350" y="1930400"/>
          <p14:tracePt t="1989" x="4578350" y="1903413"/>
          <p14:tracePt t="1998" x="4578350" y="1882775"/>
          <p14:tracePt t="2005" x="4581525" y="1852613"/>
          <p14:tracePt t="2015" x="4581525" y="1817688"/>
          <p14:tracePt t="2022" x="4581525" y="1798638"/>
          <p14:tracePt t="2031" x="4581525" y="1771650"/>
          <p14:tracePt t="2038" x="4581525" y="1755775"/>
          <p14:tracePt t="2046" x="4581525" y="1739900"/>
          <p14:tracePt t="2053" x="4581525" y="1720850"/>
          <p14:tracePt t="2062" x="4581525" y="1712913"/>
          <p14:tracePt t="2069" x="4581525" y="1698625"/>
          <p14:tracePt t="2079" x="4581525" y="1682750"/>
          <p14:tracePt t="2086" x="4578350" y="1666875"/>
          <p14:tracePt t="2094" x="4578350" y="1658938"/>
          <p14:tracePt t="2101" x="4573588" y="1644650"/>
          <p14:tracePt t="2109" x="4565650" y="1636713"/>
          <p14:tracePt t="2118" x="4562475" y="1628775"/>
          <p14:tracePt t="2125" x="4557713" y="1612900"/>
          <p14:tracePt t="2134" x="4554538" y="1609725"/>
          <p14:tracePt t="2142" x="4554538" y="1601788"/>
          <p14:tracePt t="2151" x="4551363" y="1597025"/>
          <p14:tracePt t="2166" x="4551363" y="1593850"/>
          <p14:tracePt t="2638" x="4546600" y="1590675"/>
          <p14:tracePt t="2686" x="4546600" y="1585913"/>
          <p14:tracePt t="2726" x="4546600" y="1582738"/>
          <p14:tracePt t="3159" x="4546600" y="1577975"/>
          <p14:tracePt t="3166" x="4543425" y="1574800"/>
          <p14:tracePt t="3334" x="4538663" y="1574800"/>
          <p14:tracePt t="3366" x="4535488" y="1574800"/>
          <p14:tracePt t="3470" x="4530725" y="1574800"/>
          <p14:tracePt t="3518" x="4527550" y="1574800"/>
          <p14:tracePt t="3526" x="4524375" y="1574800"/>
          <p14:tracePt t="3535" x="4519613" y="1574800"/>
          <p14:tracePt t="3542" x="4511675" y="1570038"/>
          <p14:tracePt t="3551" x="4500563" y="1570038"/>
          <p14:tracePt t="3557" x="4492625" y="1570038"/>
          <p14:tracePt t="3566" x="4484688" y="1570038"/>
          <p14:tracePt t="3574" x="4476750" y="1570038"/>
          <p14:tracePt t="3583" x="4462463" y="1570038"/>
          <p14:tracePt t="3590" x="4443413" y="1570038"/>
          <p14:tracePt t="3600" x="4411663" y="1574800"/>
          <p14:tracePt t="3606" x="4408488" y="1577975"/>
          <p14:tracePt t="3613" x="4392613" y="1582738"/>
          <p14:tracePt t="3621" x="4381500" y="1593850"/>
          <p14:tracePt t="3631" x="4360863" y="1597025"/>
          <p14:tracePt t="3638" x="4338638" y="1609725"/>
          <p14:tracePt t="3648" x="4322763" y="1612900"/>
          <p14:tracePt t="3654" x="4306888" y="1624013"/>
          <p14:tracePt t="3664" x="4273550" y="1636713"/>
          <p14:tracePt t="3670" x="4249738" y="1658938"/>
          <p14:tracePt t="3678" x="4211638" y="1674813"/>
          <p14:tracePt t="3686" x="4168775" y="1693863"/>
          <p14:tracePt t="3694" x="4137025" y="1712913"/>
          <p14:tracePt t="3703" x="4106863" y="1733550"/>
          <p14:tracePt t="3712" x="4068763" y="1752600"/>
          <p14:tracePt t="3721" x="4033838" y="1779588"/>
          <p14:tracePt t="3727" x="4002088" y="1801813"/>
          <p14:tracePt t="3735" x="3979863" y="1820863"/>
          <p14:tracePt t="3742" x="3963988" y="1836738"/>
          <p14:tracePt t="3751" x="3948113" y="1852613"/>
          <p14:tracePt t="3759" x="3937000" y="1882775"/>
          <p14:tracePt t="3767" x="3925888" y="1906588"/>
          <p14:tracePt t="3774" x="3913188" y="1922463"/>
          <p14:tracePt t="3784" x="3910013" y="1957388"/>
          <p14:tracePt t="3789" x="3902075" y="1976438"/>
          <p14:tracePt t="3799" x="3898900" y="2006600"/>
          <p14:tracePt t="3806" x="3890963" y="2044700"/>
          <p14:tracePt t="3814" x="3886200" y="2065338"/>
          <p14:tracePt t="3822" x="3879850" y="2103438"/>
          <p14:tracePt t="3833" x="3875088" y="2130425"/>
          <p14:tracePt t="3838" x="3867150" y="2160588"/>
          <p14:tracePt t="3845" x="3859213" y="2208213"/>
          <p14:tracePt t="3854" x="3848100" y="2238375"/>
          <p14:tracePt t="3862" x="3848100" y="2265363"/>
          <p14:tracePt t="3871" x="3844925" y="2289175"/>
          <p14:tracePt t="3879" x="3836988" y="2308225"/>
          <p14:tracePt t="3887" x="3836988" y="2324100"/>
          <p14:tracePt t="3894" x="3832225" y="2343150"/>
          <p14:tracePt t="3902" x="3832225" y="2357438"/>
          <p14:tracePt t="3909" x="3832225" y="2378075"/>
          <p14:tracePt t="3919" x="3829050" y="2397125"/>
          <p14:tracePt t="3926" x="3829050" y="2419350"/>
          <p14:tracePt t="3953" x="3821113" y="2505075"/>
          <p14:tracePt t="3957" x="3821113" y="2540000"/>
          <p14:tracePt t="3967" x="3821113" y="2586038"/>
          <p14:tracePt t="3974" x="3821113" y="2640013"/>
          <p14:tracePt t="3983" x="3817938" y="2693988"/>
          <p14:tracePt t="3990" x="3817938" y="2759075"/>
          <p14:tracePt t="3999" x="3802063" y="2832100"/>
          <p14:tracePt t="4006" x="3794125" y="2901950"/>
          <p14:tracePt t="4012" x="3778250" y="2952750"/>
          <p14:tracePt t="4021" x="3767138" y="2998788"/>
          <p14:tracePt t="4031" x="3756025" y="3036888"/>
          <p14:tracePt t="4038" x="3732213" y="3087688"/>
          <p14:tracePt t="4045" x="3713163" y="3125788"/>
          <p14:tracePt t="4054" x="3686175" y="3157538"/>
          <p14:tracePt t="4063" x="3667125" y="3198813"/>
          <p14:tracePt t="4070" x="3651250" y="3222625"/>
          <p14:tracePt t="4077" x="3640138" y="3238500"/>
          <p14:tracePt t="4087" x="3624263" y="3257550"/>
          <p14:tracePt t="4094" x="3597275" y="3284538"/>
          <p14:tracePt t="4103" x="3581400" y="3292475"/>
          <p14:tracePt t="4110" x="3573463" y="3303588"/>
          <p14:tracePt t="4119" x="3562350" y="3311525"/>
          <p14:tracePt t="4126" x="3554413" y="3322638"/>
          <p14:tracePt t="4134" x="3540125" y="3327400"/>
          <p14:tracePt t="4142" x="3532188" y="3330575"/>
          <p14:tracePt t="4151" x="3519488" y="3330575"/>
          <p14:tracePt t="4158" x="3513138" y="3333750"/>
          <p14:tracePt t="4167" x="3505200" y="3333750"/>
          <p14:tracePt t="4174" x="3497263" y="3333750"/>
          <p14:tracePt t="4185" x="3486150" y="3333750"/>
          <p14:tracePt t="4190" x="3478213" y="3333750"/>
          <p14:tracePt t="4200" x="3462338" y="3333750"/>
          <p14:tracePt t="4206" x="3459163" y="3333750"/>
          <p14:tracePt t="4215" x="3454400" y="3333750"/>
          <p14:tracePt t="4222" x="3446463" y="3333750"/>
          <p14:tracePt t="4694" x="3443288" y="3333750"/>
          <p14:tracePt t="4702" x="3438525" y="3330575"/>
          <p14:tracePt t="4710" x="3432175" y="3319463"/>
          <p14:tracePt t="4720" x="3419475" y="3303588"/>
          <p14:tracePt t="4726" x="3403600" y="3279775"/>
          <p14:tracePt t="4735" x="3384550" y="3257550"/>
          <p14:tracePt t="4742" x="3376613" y="3249613"/>
          <p14:tracePt t="4751" x="3354388" y="3225800"/>
          <p14:tracePt t="4758" x="3343275" y="3211513"/>
          <p14:tracePt t="4767" x="3335338" y="3195638"/>
          <p14:tracePt t="4774" x="3319463" y="3179763"/>
          <p14:tracePt t="4783" x="3308350" y="3163888"/>
          <p14:tracePt t="4790" x="3303588" y="3149600"/>
          <p14:tracePt t="4798" x="3292475" y="3141663"/>
          <p14:tracePt t="4806" x="3289300" y="3125788"/>
          <p14:tracePt t="4815" x="3281363" y="3114675"/>
          <p14:tracePt t="4822" x="3268663" y="3098800"/>
          <p14:tracePt t="4830" x="3254375" y="3082925"/>
          <p14:tracePt t="4838" x="3241675" y="3068638"/>
          <p14:tracePt t="4846" x="3227388" y="3052763"/>
          <p14:tracePt t="4854" x="3203575" y="3036888"/>
          <p14:tracePt t="4862" x="3179763" y="3014663"/>
          <p14:tracePt t="4870" x="3157538" y="2995613"/>
          <p14:tracePt t="4878" x="3114675" y="2960688"/>
          <p14:tracePt t="4887" x="3084513" y="2940050"/>
          <p14:tracePt t="4894" x="3041650" y="2906713"/>
          <p14:tracePt t="4904" x="3003550" y="2886075"/>
          <p14:tracePt t="4909" x="2952750" y="2859088"/>
          <p14:tracePt t="4920" x="2914650" y="2840038"/>
          <p14:tracePt t="4926" x="2863850" y="2809875"/>
          <p14:tracePt t="4947" x="2774950" y="2763838"/>
          <p14:tracePt t="4952" x="2717800" y="2736850"/>
          <p14:tracePt t="4959" x="2678113" y="2713038"/>
          <p14:tracePt t="4967" x="2659063" y="2709863"/>
          <p14:tracePt t="4973" x="2609850" y="2689225"/>
          <p14:tracePt t="4983" x="2578100" y="2670175"/>
          <p14:tracePt t="4989" x="2555875" y="2659063"/>
          <p14:tracePt t="4999" x="2516188" y="2632075"/>
          <p14:tracePt t="5006" x="2493963" y="2620963"/>
          <p14:tracePt t="5017" x="2470150" y="2608263"/>
          <p14:tracePt t="5021" x="2447925" y="2597150"/>
          <p14:tracePt t="5031" x="2427288" y="2586038"/>
          <p14:tracePt t="5038" x="2416175" y="2581275"/>
          <p14:tracePt t="5047" x="2400300" y="2578100"/>
          <p14:tracePt t="5054" x="2392363" y="2574925"/>
          <p14:tracePt t="5062" x="2389188" y="2570163"/>
          <p14:tracePt t="5071" x="2386013" y="2570163"/>
          <p14:tracePt t="5077" x="2378075" y="2566988"/>
          <p14:tracePt t="5103" x="2373313" y="2562225"/>
          <p14:tracePt t="5110" x="2359025" y="2554288"/>
          <p14:tracePt t="5119" x="2354263" y="2551113"/>
          <p14:tracePt t="5126" x="2346325" y="2547938"/>
          <p14:tracePt t="5135" x="2332038" y="2543175"/>
          <p14:tracePt t="5142" x="2316163" y="2532063"/>
          <p14:tracePt t="5151" x="2311400" y="2532063"/>
          <p14:tracePt t="5158" x="2300288" y="2524125"/>
          <p14:tracePt t="5167" x="2292350" y="2524125"/>
          <p14:tracePt t="5174" x="2281238" y="2519363"/>
          <p14:tracePt t="5190" x="2278063" y="2519363"/>
          <p14:tracePt t="5238" x="2289175" y="2519363"/>
          <p14:tracePt t="5246" x="2305050" y="2524125"/>
          <p14:tracePt t="5254" x="2324100" y="2532063"/>
          <p14:tracePt t="5262" x="2343150" y="2535238"/>
          <p14:tracePt t="5271" x="2381250" y="2543175"/>
          <p14:tracePt t="5278" x="2419350" y="2547938"/>
          <p14:tracePt t="5287" x="2439988" y="2547938"/>
          <p14:tracePt t="5294" x="2454275" y="2547938"/>
          <p14:tracePt t="5303" x="2462213" y="2547938"/>
          <p14:tracePt t="5310" x="2466975" y="2547938"/>
          <p14:tracePt t="5320" x="2470150" y="2547938"/>
          <p14:tracePt t="5406" x="2474913" y="2547938"/>
          <p14:tracePt t="5414" x="2478088" y="2547938"/>
          <p14:tracePt t="5422" x="2486025" y="2547938"/>
          <p14:tracePt t="5430" x="2497138" y="2543175"/>
          <p14:tracePt t="5438" x="2508250" y="2540000"/>
          <p14:tracePt t="5447" x="2532063" y="2532063"/>
          <p14:tracePt t="5456" x="2559050" y="2527300"/>
          <p14:tracePt t="5462" x="2597150" y="2527300"/>
          <p14:tracePt t="5471" x="2624138" y="2527300"/>
          <p14:tracePt t="5479" x="2671763" y="2513013"/>
          <p14:tracePt t="5487" x="2720975" y="2500313"/>
          <p14:tracePt t="5494" x="2759075" y="2492375"/>
          <p14:tracePt t="5503" x="2794000" y="2489200"/>
          <p14:tracePt t="5510" x="2825750" y="2481263"/>
          <p14:tracePt t="5520" x="2833688" y="2481263"/>
          <p14:tracePt t="5526" x="2844800" y="2478088"/>
          <p14:tracePt t="5535" x="2844800" y="2473325"/>
          <p14:tracePt t="5542" x="2847975" y="2473325"/>
          <p14:tracePt t="5551" x="2852738" y="2473325"/>
          <p14:tracePt t="5583" x="2855913" y="2470150"/>
          <p14:tracePt t="5599" x="2860675" y="2470150"/>
          <p14:tracePt t="5606" x="2863850" y="2470150"/>
          <p14:tracePt t="5615" x="2868613" y="2470150"/>
          <p14:tracePt t="5622" x="2871788" y="2465388"/>
          <p14:tracePt t="5630" x="2874963" y="2465388"/>
          <p14:tracePt t="5638" x="2879725" y="2465388"/>
          <p14:tracePt t="5647" x="2887663" y="2465388"/>
          <p14:tracePt t="5662" x="2890838" y="2465388"/>
          <p14:tracePt t="5671" x="2895600" y="2465388"/>
          <p14:tracePt t="5704" x="2898775" y="2465388"/>
          <p14:tracePt t="5766" x="2901950" y="2465388"/>
          <p14:tracePt t="5790" x="2906713" y="2465388"/>
          <p14:tracePt t="6927" x="2901950" y="2465388"/>
          <p14:tracePt t="6936" x="2898775" y="2465388"/>
          <p14:tracePt t="6951" x="2895600" y="2465388"/>
          <p14:tracePt t="6958" x="2882900" y="2465388"/>
          <p14:tracePt t="6967" x="2874963" y="2465388"/>
          <p14:tracePt t="6974" x="2868613" y="2465388"/>
          <p14:tracePt t="6982" x="2860675" y="2465388"/>
          <p14:tracePt t="6990" x="2847975" y="2465388"/>
          <p14:tracePt t="6999" x="2836863" y="2465388"/>
          <p14:tracePt t="7007" x="2820988" y="2465388"/>
          <p14:tracePt t="7014" x="2801938" y="2465388"/>
          <p14:tracePt t="7023" x="2779713" y="2465388"/>
          <p14:tracePt t="7030" x="2759075" y="2473325"/>
          <p14:tracePt t="7039" x="2744788" y="2478088"/>
          <p14:tracePt t="7046" x="2725738" y="2478088"/>
          <p14:tracePt t="7055" x="2698750" y="2489200"/>
          <p14:tracePt t="7062" x="2667000" y="2489200"/>
          <p14:tracePt t="7071" x="2640013" y="2492375"/>
          <p14:tracePt t="7078" x="2601913" y="2500313"/>
          <p14:tracePt t="7087" x="2570163" y="2505075"/>
          <p14:tracePt t="7094" x="2551113" y="2513013"/>
          <p14:tracePt t="7103" x="2513013" y="2516188"/>
          <p14:tracePt t="7110" x="2474913" y="2524125"/>
          <p14:tracePt t="7119" x="2439988" y="2532063"/>
          <p14:tracePt t="7126" x="2416175" y="2535238"/>
          <p14:tracePt t="7135" x="2400300" y="2535238"/>
          <p14:tracePt t="7141" x="2386013" y="2547938"/>
          <p14:tracePt t="7151" x="2373313" y="2547938"/>
          <p14:tracePt t="7158" x="2351088" y="2551113"/>
          <p14:tracePt t="7168" x="2343150" y="2551113"/>
          <p14:tracePt t="7174" x="2338388" y="2554288"/>
          <p14:tracePt t="7182" x="2335213" y="2554288"/>
          <p14:tracePt t="7190" x="2327275" y="2554288"/>
          <p14:tracePt t="7199" x="2319338" y="2554288"/>
          <p14:tracePt t="7207" x="2308225" y="2559050"/>
          <p14:tracePt t="7214" x="2300288" y="2559050"/>
          <p14:tracePt t="7223" x="2297113" y="2562225"/>
          <p14:tracePt t="7230" x="2284413" y="2566988"/>
          <p14:tracePt t="7240" x="2273300" y="2566988"/>
          <p14:tracePt t="7246" x="2262188" y="2566988"/>
          <p14:tracePt t="7255" x="2246313" y="2574925"/>
          <p14:tracePt t="7261" x="2243138" y="2574925"/>
          <p14:tracePt t="7271" x="2235200" y="2574925"/>
          <p14:tracePt t="7278" x="2227263" y="2574925"/>
          <p14:tracePt t="7287" x="2216150" y="2574925"/>
          <p14:tracePt t="7294" x="2208213" y="2574925"/>
          <p14:tracePt t="7303" x="2200275" y="2574925"/>
          <p14:tracePt t="7310" x="2195513" y="2574925"/>
          <p14:tracePt t="7319" x="2181225" y="2574925"/>
          <p14:tracePt t="7326" x="2162175" y="2574925"/>
          <p14:tracePt t="7336" x="2141538" y="2574925"/>
          <p14:tracePt t="7342" x="2122488" y="2574925"/>
          <p14:tracePt t="7350" x="2095500" y="2570163"/>
          <p14:tracePt t="7357" x="2065338" y="2570163"/>
          <p14:tracePt t="7366" x="2046288" y="2570163"/>
          <p14:tracePt t="7374" x="2025650" y="2570163"/>
          <p14:tracePt t="7382" x="2011363" y="2570163"/>
          <p14:tracePt t="7390" x="2003425" y="2570163"/>
          <p14:tracePt t="7400" x="1995488" y="2570163"/>
          <p14:tracePt t="7463" x="1992313" y="2570163"/>
          <p14:tracePt t="7511" x="1987550" y="2574925"/>
          <p14:tracePt t="7534" x="1984375" y="2574925"/>
          <p14:tracePt t="7550" x="1979613" y="2578100"/>
          <p14:tracePt t="7558" x="1976438" y="2578100"/>
          <p14:tracePt t="7582" x="1971675" y="2578100"/>
          <p14:tracePt t="7598" x="1968500" y="2578100"/>
          <p14:tracePt t="7614" x="1965325" y="2581275"/>
          <p14:tracePt t="7624" x="1960563" y="2581275"/>
          <p14:tracePt t="7630" x="1957388" y="2586038"/>
          <p14:tracePt t="7640" x="1952625" y="2586038"/>
          <p14:tracePt t="7646" x="1949450" y="2586038"/>
          <p14:tracePt t="7655" x="1944688" y="2589213"/>
          <p14:tracePt t="7671" x="1941513" y="2589213"/>
          <p14:tracePt t="7679" x="1938338" y="2593975"/>
          <p14:tracePt t="7686" x="1933575" y="2593975"/>
          <p14:tracePt t="7703" x="1925638" y="2597150"/>
          <p14:tracePt t="7710" x="1922463" y="2597150"/>
          <p14:tracePt t="7726" x="1917700" y="2597150"/>
          <p14:tracePt t="7999" x="1914525" y="2597150"/>
          <p14:tracePt t="8024" x="1911350" y="2597150"/>
          <p14:tracePt t="8040" x="1906588" y="2597150"/>
          <p14:tracePt t="8046" x="1903413" y="2597150"/>
          <p14:tracePt t="8056" x="1898650" y="2597150"/>
          <p14:tracePt t="8071" x="1895475" y="2597150"/>
          <p14:tracePt t="8078" x="1890713" y="2597150"/>
          <p14:tracePt t="8095" x="1887538" y="2597150"/>
          <p14:tracePt t="8935" x="1884363" y="2601913"/>
          <p14:tracePt t="8943" x="1871663" y="2605088"/>
          <p14:tracePt t="8951" x="1868488" y="2608263"/>
          <p14:tracePt t="8959" x="1860550" y="2613025"/>
          <p14:tracePt t="8967" x="1852613" y="2624138"/>
          <p14:tracePt t="8975" x="1849438" y="2628900"/>
          <p14:tracePt t="8983" x="1844675" y="2628900"/>
          <p14:tracePt t="8992" x="1833563" y="2635250"/>
          <p14:tracePt t="9007" x="1828800" y="2640013"/>
          <p14:tracePt t="9013" x="1825625" y="2643188"/>
          <p14:tracePt t="9024" x="1822450" y="2643188"/>
          <p14:tracePt t="9031" x="1817688" y="2647950"/>
          <p14:tracePt t="9041" x="1814513" y="2651125"/>
          <p14:tracePt t="9046" x="1809750" y="2655888"/>
          <p14:tracePt t="9062" x="1806575" y="2659063"/>
          <p14:tracePt t="9071" x="1798638" y="2667000"/>
          <p14:tracePt t="9088" x="1790700" y="2678113"/>
          <p14:tracePt t="9095" x="1787525" y="2682875"/>
          <p14:tracePt t="9104" x="1782763" y="2686050"/>
          <p14:tracePt t="9109" x="1779588" y="2689225"/>
          <p14:tracePt t="9117" x="1774825" y="2693988"/>
          <p14:tracePt t="9126" x="1771650" y="2697163"/>
          <p14:tracePt t="9142" x="1768475" y="2697163"/>
          <p14:tracePt t="9151" x="1763713" y="2701925"/>
          <p14:tracePt t="9159" x="1763713" y="2705100"/>
          <p14:tracePt t="9199" x="1760538" y="2709863"/>
          <p14:tracePt t="9215" x="1760538" y="2713038"/>
          <p14:tracePt t="9246" x="1760538" y="2716213"/>
          <p14:tracePt t="9294" x="1763713" y="2720975"/>
          <p14:tracePt t="9350" x="1768475" y="2720975"/>
          <p14:tracePt t="9359" x="1774825" y="2720975"/>
          <p14:tracePt t="9367" x="1782763" y="2720975"/>
          <p14:tracePt t="9376" x="1798638" y="2720975"/>
          <p14:tracePt t="9383" x="1817688" y="2720975"/>
          <p14:tracePt t="9391" x="1844675" y="2720975"/>
          <p14:tracePt t="9398" x="1884363" y="2720975"/>
          <p14:tracePt t="9407" x="1911350" y="2716213"/>
          <p14:tracePt t="9414" x="1941513" y="2713038"/>
          <p14:tracePt t="9424" x="1979613" y="2705100"/>
          <p14:tracePt t="9431" x="2011363" y="2693988"/>
          <p14:tracePt t="9440" x="2022475" y="2693988"/>
          <p14:tracePt t="9446" x="2038350" y="2689225"/>
          <p14:tracePt t="9455" x="2041525" y="2678113"/>
          <p14:tracePt t="9462" x="2054225" y="2678113"/>
          <p14:tracePt t="9471" x="2057400" y="2674938"/>
          <p14:tracePt t="9479" x="2057400" y="2670175"/>
          <p14:tracePt t="9495" x="2065338" y="2670175"/>
          <p14:tracePt t="9510" x="2065338" y="2662238"/>
          <p14:tracePt t="9518" x="2073275" y="2662238"/>
          <p14:tracePt t="9526" x="2073275" y="2655888"/>
          <p14:tracePt t="9535" x="2087563" y="2643188"/>
          <p14:tracePt t="9543" x="2108200" y="2640013"/>
          <p14:tracePt t="9552" x="2130425" y="2628900"/>
          <p14:tracePt t="9559" x="2162175" y="2620963"/>
          <p14:tracePt t="9566" x="2200275" y="2608263"/>
          <p14:tracePt t="9575" x="2246313" y="2601913"/>
          <p14:tracePt t="9582" x="2300288" y="2597150"/>
          <p14:tracePt t="9592" x="2346325" y="2581275"/>
          <p14:tracePt t="9599" x="2392363" y="2574925"/>
          <p14:tracePt t="9609" x="2432050" y="2570163"/>
          <p14:tracePt t="9614" x="2462213" y="2559050"/>
          <p14:tracePt t="9623" x="2486025" y="2551113"/>
          <p14:tracePt t="9630" x="2489200" y="2547938"/>
          <p14:tracePt t="9639" x="2493963" y="2543175"/>
          <p14:tracePt t="9657" x="2493963" y="2540000"/>
          <p14:tracePt t="9678" x="2493963" y="2535238"/>
          <p14:tracePt t="9687" x="2493963" y="2532063"/>
          <p14:tracePt t="9720" x="2493963" y="2527300"/>
          <p14:tracePt t="9742" x="2489200" y="2524125"/>
          <p14:tracePt t="9759" x="2486025" y="2519363"/>
          <p14:tracePt t="9798" x="2481263" y="2519363"/>
          <p14:tracePt t="9823" x="2466975" y="2519363"/>
          <p14:tracePt t="9830" x="2459038" y="2519363"/>
          <p14:tracePt t="9841" x="2443163" y="2519363"/>
          <p14:tracePt t="9847" x="2416175" y="2519363"/>
          <p14:tracePt t="9856" x="2397125" y="2519363"/>
          <p14:tracePt t="9863" x="2378075" y="2519363"/>
          <p14:tracePt t="9873" x="2351088" y="2519363"/>
          <p14:tracePt t="9879" x="2332038" y="2519363"/>
          <p14:tracePt t="9888" x="2297113" y="2524125"/>
          <p14:tracePt t="9895" x="2281238" y="2524125"/>
          <p14:tracePt t="9902" x="2254250" y="2527300"/>
          <p14:tracePt t="9910" x="2230438" y="2527300"/>
          <p14:tracePt t="9919" x="2219325" y="2532063"/>
          <p14:tracePt t="9926" x="2195513" y="2540000"/>
          <p14:tracePt t="9935" x="2189163" y="2540000"/>
          <p14:tracePt t="9943" x="2162175" y="2551113"/>
          <p14:tracePt t="9952" x="2138363" y="2554288"/>
          <p14:tracePt t="9971" x="2060575" y="2574925"/>
          <p14:tracePt t="9975" x="2033588" y="2581275"/>
          <p14:tracePt t="9982" x="1976438" y="2586038"/>
          <p14:tracePt t="9992" x="1922463" y="2593975"/>
          <p14:tracePt t="9999" x="1849438" y="2601913"/>
          <p14:tracePt t="10009" x="1806575" y="2601913"/>
          <p14:tracePt t="10015" x="1768475" y="2601913"/>
          <p14:tracePt t="10023" x="1741488" y="2601913"/>
          <p14:tracePt t="10030" x="1717675" y="2605088"/>
          <p14:tracePt t="10039" x="1709738" y="2605088"/>
          <p14:tracePt t="10047" x="1706563" y="2605088"/>
          <p14:tracePt t="10551" x="1701800" y="2608263"/>
          <p14:tracePt t="10558" x="1701800" y="2613025"/>
          <p14:tracePt t="10566" x="1701800" y="2616200"/>
          <p14:tracePt t="10583" x="1701800" y="2628900"/>
          <p14:tracePt t="10608" x="1701800" y="2632075"/>
          <p14:tracePt t="10613" x="1701800" y="2635250"/>
          <p14:tracePt t="10630" x="1701800" y="2640013"/>
          <p14:tracePt t="10656" x="1701800" y="2643188"/>
          <p14:tracePt t="10671" x="1701800" y="2647950"/>
          <p14:tracePt t="10678" x="1701800" y="2651125"/>
          <p14:tracePt t="10688" x="1709738" y="2662238"/>
          <p14:tracePt t="10695" x="1709738" y="2667000"/>
          <p14:tracePt t="10703" x="1714500" y="2674938"/>
          <p14:tracePt t="10711" x="1714500" y="2678113"/>
          <p14:tracePt t="10720" x="1714500" y="2686050"/>
          <p14:tracePt t="10727" x="1714500" y="2693988"/>
          <p14:tracePt t="10734" x="1714500" y="2705100"/>
          <p14:tracePt t="10743" x="1714500" y="2713038"/>
          <p14:tracePt t="10751" x="1714500" y="2720975"/>
          <p14:tracePt t="10760" x="1714500" y="2736850"/>
          <p14:tracePt t="10767" x="1714500" y="2747963"/>
          <p14:tracePt t="10776" x="1714500" y="2759075"/>
          <p14:tracePt t="10784" x="1714500" y="2778125"/>
          <p14:tracePt t="10792" x="1714500" y="2786063"/>
          <p14:tracePt t="10800" x="1714500" y="2798763"/>
          <p14:tracePt t="10809" x="1714500" y="2809875"/>
          <p14:tracePt t="10815" x="1714500" y="2820988"/>
          <p14:tracePt t="10824" x="1714500" y="2832100"/>
          <p14:tracePt t="10832" x="1709738" y="2844800"/>
          <p14:tracePt t="10840" x="1709738" y="2852738"/>
          <p14:tracePt t="10846" x="1709738" y="2867025"/>
          <p14:tracePt t="10856" x="1709738" y="2879725"/>
          <p14:tracePt t="10863" x="1706563" y="2890838"/>
          <p14:tracePt t="10872" x="1706563" y="2906713"/>
          <p14:tracePt t="10878" x="1706563" y="2917825"/>
          <p14:tracePt t="10887" x="1706563" y="2925763"/>
          <p14:tracePt t="10895" x="1706563" y="2940050"/>
          <p14:tracePt t="10903" x="1706563" y="2947988"/>
          <p14:tracePt t="10911" x="1706563" y="2960688"/>
          <p14:tracePt t="10920" x="1706563" y="2974975"/>
          <p14:tracePt t="10928" x="1709738" y="2982913"/>
          <p14:tracePt t="10938" x="1709738" y="2990850"/>
          <p14:tracePt t="10944" x="1709738" y="3006725"/>
          <p14:tracePt t="10951" x="1717675" y="3014663"/>
          <p14:tracePt t="10959" x="1720850" y="3025775"/>
          <p14:tracePt t="10965" x="1720850" y="3033713"/>
          <p14:tracePt t="10976" x="1728788" y="3049588"/>
          <p14:tracePt t="10983" x="1728788" y="3055938"/>
          <p14:tracePt t="10992" x="1736725" y="3063875"/>
          <p14:tracePt t="10999" x="1741488" y="3087688"/>
          <p14:tracePt t="11010" x="1741488" y="3095625"/>
          <p14:tracePt t="11015" x="1744663" y="3114675"/>
          <p14:tracePt t="11024" x="1752600" y="3136900"/>
          <p14:tracePt t="11031" x="1755775" y="3157538"/>
          <p14:tracePt t="11040" x="1768475" y="3187700"/>
          <p14:tracePt t="11047" x="1782763" y="3225800"/>
          <p14:tracePt t="11056" x="1782763" y="3249613"/>
          <p14:tracePt t="11063" x="1795463" y="3284538"/>
          <p14:tracePt t="11070" x="1795463" y="3311525"/>
          <p14:tracePt t="11078" x="1798638" y="3330575"/>
          <p14:tracePt t="11089" x="1801813" y="3354388"/>
          <p14:tracePt t="11103" x="1809750" y="3381375"/>
          <p14:tracePt t="11111" x="1809750" y="3411538"/>
          <p14:tracePt t="11120" x="1814513" y="3422650"/>
          <p14:tracePt t="11127" x="1814513" y="3435350"/>
          <p14:tracePt t="11134" x="1817688" y="3443288"/>
          <p14:tracePt t="11144" x="1817688" y="3449638"/>
          <p14:tracePt t="11160" x="1817688" y="3454400"/>
          <p14:tracePt t="11166" x="1817688" y="3457575"/>
          <p14:tracePt t="11191" x="1817688" y="3462338"/>
          <p14:tracePt t="11343" x="1814513" y="3457575"/>
          <p14:tracePt t="11351" x="1809750" y="3454400"/>
          <p14:tracePt t="11360" x="1806575" y="3449638"/>
          <p14:tracePt t="11366" x="1798638" y="3446463"/>
          <p14:tracePt t="11376" x="1795463" y="3443288"/>
          <p14:tracePt t="11383" x="1787525" y="3435350"/>
          <p14:tracePt t="11392" x="1782763" y="3427413"/>
          <p14:tracePt t="11399" x="1771650" y="3414713"/>
          <p14:tracePt t="11409" x="1763713" y="3408363"/>
          <p14:tracePt t="11413" x="1752600" y="3392488"/>
          <p14:tracePt t="11423" x="1747838" y="3381375"/>
          <p14:tracePt t="11431" x="1736725" y="3373438"/>
          <p14:tracePt t="11440" x="1733550" y="3360738"/>
          <p14:tracePt t="11447" x="1728788" y="3354388"/>
          <p14:tracePt t="11456" x="1725613" y="3338513"/>
          <p14:tracePt t="11463" x="1714500" y="3322638"/>
          <p14:tracePt t="11470" x="1714500" y="3306763"/>
          <p14:tracePt t="11478" x="1709738" y="3295650"/>
          <p14:tracePt t="11487" x="1706563" y="3279775"/>
          <p14:tracePt t="11495" x="1698625" y="3257550"/>
          <p14:tracePt t="11503" x="1693863" y="3230563"/>
          <p14:tracePt t="11511" x="1687513" y="3206750"/>
          <p14:tracePt t="11520" x="1682750" y="3179763"/>
          <p14:tracePt t="11527" x="1674813" y="3157538"/>
          <p14:tracePt t="11534" x="1671638" y="3136900"/>
          <p14:tracePt t="11545" x="1666875" y="3117850"/>
          <p14:tracePt t="11551" x="1655763" y="3087688"/>
          <p14:tracePt t="11560" x="1655763" y="3076575"/>
          <p14:tracePt t="11567" x="1647825" y="3068638"/>
          <p14:tracePt t="11576" x="1644650" y="3060700"/>
          <p14:tracePt t="11582" x="1644650" y="3049588"/>
          <p14:tracePt t="11592" x="1639888" y="3028950"/>
          <p14:tracePt t="11599" x="1636713" y="3025775"/>
          <p14:tracePt t="11608" x="1636713" y="3017838"/>
          <p14:tracePt t="11615" x="1631950" y="3009900"/>
          <p14:tracePt t="11624" x="1631950" y="3006725"/>
          <p14:tracePt t="11631" x="1631950" y="2995613"/>
          <p14:tracePt t="11640" x="1631950" y="2990850"/>
          <p14:tracePt t="11646" x="1631950" y="2982913"/>
          <p14:tracePt t="11656" x="1631950" y="2974975"/>
          <p14:tracePt t="11663" x="1631950" y="2967038"/>
          <p14:tracePt t="11672" x="1631950" y="2952750"/>
          <p14:tracePt t="11679" x="1631950" y="2944813"/>
          <p14:tracePt t="11687" x="1631950" y="2928938"/>
          <p14:tracePt t="11695" x="1631950" y="2913063"/>
          <p14:tracePt t="11702" x="1631950" y="2906713"/>
          <p14:tracePt t="11711" x="1631950" y="2898775"/>
          <p14:tracePt t="11719" x="1625600" y="2882900"/>
          <p14:tracePt t="11728" x="1625600" y="2874963"/>
          <p14:tracePt t="11736" x="1625600" y="2867025"/>
          <p14:tracePt t="11744" x="1625600" y="2855913"/>
          <p14:tracePt t="11752" x="1625600" y="2852738"/>
          <p14:tracePt t="11767" x="1625600" y="2847975"/>
          <p14:tracePt t="11776" x="1625600" y="2844800"/>
          <p14:tracePt t="11792" x="1625600" y="2840038"/>
          <p14:tracePt t="11799" x="1620838" y="2836863"/>
          <p14:tracePt t="11927" x="1620838" y="2844800"/>
          <p14:tracePt t="11933" x="1620838" y="2863850"/>
          <p14:tracePt t="11945" x="1620838" y="2898775"/>
          <p14:tracePt t="11951" x="1620838" y="2933700"/>
          <p14:tracePt t="11961" x="1631950" y="2990850"/>
          <p14:tracePt t="11967" x="1639888" y="3052763"/>
          <p14:tracePt t="11976" x="1655763" y="3125788"/>
          <p14:tracePt t="11983" x="1666875" y="3190875"/>
          <p14:tracePt t="11991" x="1682750" y="3230563"/>
          <p14:tracePt t="11999" x="1687513" y="3268663"/>
          <p14:tracePt t="12008" x="1701800" y="3314700"/>
          <p14:tracePt t="12015" x="1706563" y="3354388"/>
          <p14:tracePt t="12025" x="1714500" y="3392488"/>
          <p14:tracePt t="12032" x="1720850" y="3419475"/>
          <p14:tracePt t="12041" x="1725613" y="3457575"/>
          <p14:tracePt t="12047" x="1733550" y="3473450"/>
          <p14:tracePt t="12057" x="1733550" y="3492500"/>
          <p14:tracePt t="12063" x="1733550" y="3511550"/>
          <p14:tracePt t="12071" x="1733550" y="3535363"/>
          <p14:tracePt t="12079" x="1733550" y="3546475"/>
          <p14:tracePt t="12086" x="1733550" y="3562350"/>
          <p14:tracePt t="12096" x="1733550" y="3570288"/>
          <p14:tracePt t="12102" x="1733550" y="3584575"/>
          <p14:tracePt t="12112" x="1733550" y="3600450"/>
          <p14:tracePt t="12119" x="1733550" y="3608388"/>
          <p14:tracePt t="12128" x="1733550" y="3616325"/>
          <p14:tracePt t="12135" x="1733550" y="3627438"/>
          <p14:tracePt t="12144" x="1733550" y="3638550"/>
          <p14:tracePt t="12150" x="1736725" y="3651250"/>
          <p14:tracePt t="12161" x="1741488" y="3659188"/>
          <p14:tracePt t="12167" x="1741488" y="3673475"/>
          <p14:tracePt t="12176" x="1744663" y="3681413"/>
          <p14:tracePt t="12183" x="1744663" y="3686175"/>
          <p14:tracePt t="12192" x="1747838" y="3694113"/>
          <p14:tracePt t="12199" x="1752600" y="3705225"/>
          <p14:tracePt t="12209" x="1760538" y="3713163"/>
          <p14:tracePt t="12214" x="1774825" y="3727450"/>
          <p14:tracePt t="12224" x="1779588" y="3740150"/>
          <p14:tracePt t="12232" x="1787525" y="3751263"/>
          <p14:tracePt t="12241" x="1814513" y="3781425"/>
          <p14:tracePt t="12248" x="1822450" y="3797300"/>
          <p14:tracePt t="12257" x="1841500" y="3821113"/>
          <p14:tracePt t="12264" x="1868488" y="3870325"/>
          <p14:tracePt t="12271" x="1895475" y="3910013"/>
          <p14:tracePt t="12279" x="1914525" y="3940175"/>
          <p14:tracePt t="12288" x="1933575" y="3983038"/>
          <p14:tracePt t="12295" x="1952625" y="4013200"/>
          <p14:tracePt t="12303" x="1971675" y="4052888"/>
          <p14:tracePt t="12311" x="1984375" y="4075113"/>
          <p14:tracePt t="12318" x="1995488" y="4114800"/>
          <p14:tracePt t="12328" x="2003425" y="4133850"/>
          <p14:tracePt t="12334" x="2006600" y="4179888"/>
          <p14:tracePt t="12345" x="2014538" y="4217988"/>
          <p14:tracePt t="12351" x="2030413" y="4276725"/>
          <p14:tracePt t="12360" x="2041525" y="4330700"/>
          <p14:tracePt t="12367" x="2049463" y="4376738"/>
          <p14:tracePt t="12376" x="2060575" y="4425950"/>
          <p14:tracePt t="12383" x="2068513" y="4473575"/>
          <p14:tracePt t="12391" x="2092325" y="4527550"/>
          <p14:tracePt t="12399" x="2095500" y="4584700"/>
          <p14:tracePt t="12408" x="2119313" y="4638675"/>
          <p14:tracePt t="12415" x="2130425" y="4676775"/>
          <p14:tracePt t="12424" x="2146300" y="4727575"/>
          <p14:tracePt t="12431" x="2157413" y="4759325"/>
          <p14:tracePt t="12441" x="2162175" y="4786313"/>
          <p14:tracePt t="12445" x="2168525" y="4800600"/>
          <p14:tracePt t="12455" x="2168525" y="4808538"/>
          <p14:tracePt t="12463" x="2173288" y="4819650"/>
          <p14:tracePt t="12471" x="2173288" y="4824413"/>
          <p14:tracePt t="12479" x="2173288" y="4827588"/>
          <p14:tracePt t="12496" x="2173288" y="4832350"/>
          <p14:tracePt t="12512" x="2173288" y="4835525"/>
          <p14:tracePt t="12535" x="2173288" y="4840288"/>
          <p14:tracePt t="12560" x="2168525" y="4840288"/>
          <p14:tracePt t="12640" x="2165350" y="4832350"/>
          <p14:tracePt t="12647" x="2165350" y="4824413"/>
          <p14:tracePt t="12655" x="2165350" y="4808538"/>
          <p14:tracePt t="12663" x="2165350" y="4789488"/>
          <p14:tracePt t="12671" x="2165350" y="4762500"/>
          <p14:tracePt t="12679" x="2165350" y="4751388"/>
          <p14:tracePt t="12687" x="2165350" y="4716463"/>
          <p14:tracePt t="12695" x="2165350" y="4684713"/>
          <p14:tracePt t="12703" x="2165350" y="4665663"/>
          <p14:tracePt t="12712" x="2173288" y="4646613"/>
          <p14:tracePt t="12719" x="2176463" y="4616450"/>
          <p14:tracePt t="12728" x="2181225" y="4611688"/>
          <p14:tracePt t="12735" x="2181225" y="4603750"/>
          <p14:tracePt t="12744" x="2184400" y="4589463"/>
          <p14:tracePt t="12760" x="2184400" y="4584700"/>
          <p14:tracePt t="12767" x="2184400" y="4581525"/>
          <p14:tracePt t="12776" x="2184400" y="4568825"/>
          <p14:tracePt t="12784" x="2192338" y="4546600"/>
          <p14:tracePt t="12793" x="2195513" y="4519613"/>
          <p14:tracePt t="12799" x="2203450" y="4495800"/>
          <p14:tracePt t="12808" x="2208213" y="4460875"/>
          <p14:tracePt t="12815" x="2216150" y="4430713"/>
          <p14:tracePt t="12825" x="2216150" y="4392613"/>
          <p14:tracePt t="12831" x="2219325" y="4371975"/>
          <p14:tracePt t="12841" x="2219325" y="4338638"/>
          <p14:tracePt t="12847" x="2227263" y="4306888"/>
          <p14:tracePt t="12855" x="2230438" y="4276725"/>
          <p14:tracePt t="12863" x="2230438" y="4264025"/>
          <p14:tracePt t="12871" x="2230438" y="4241800"/>
          <p14:tracePt t="12880" x="2230438" y="4214813"/>
          <p14:tracePt t="12887" x="2230438" y="4210050"/>
          <p14:tracePt t="12896" x="2230438" y="4198938"/>
          <p14:tracePt t="12902" x="2230438" y="4191000"/>
          <p14:tracePt t="12912" x="2230438" y="4168775"/>
          <p14:tracePt t="12919" x="2230438" y="4156075"/>
          <p14:tracePt t="12929" x="2230438" y="4141788"/>
          <p14:tracePt t="12939" x="2227263" y="4133850"/>
          <p14:tracePt t="12944" x="2219325" y="4117975"/>
          <p14:tracePt t="12951" x="2219325" y="4094163"/>
          <p14:tracePt t="12959" x="2216150" y="4067175"/>
          <p14:tracePt t="12967" x="2208213" y="4029075"/>
          <p14:tracePt t="12976" x="2203450" y="3994150"/>
          <p14:tracePt t="12983" x="2195513" y="3963988"/>
          <p14:tracePt t="12993" x="2189163" y="3924300"/>
          <p14:tracePt t="13000" x="2184400" y="3905250"/>
          <p14:tracePt t="13013" x="2162175" y="3832225"/>
          <p14:tracePt t="13024" x="2157413" y="3802063"/>
          <p14:tracePt t="13031" x="2146300" y="3770313"/>
          <p14:tracePt t="13039" x="2138363" y="3754438"/>
          <p14:tracePt t="13047" x="2135188" y="3735388"/>
          <p14:tracePt t="13055" x="2130425" y="3716338"/>
          <p14:tracePt t="13063" x="2119313" y="3686175"/>
          <p14:tracePt t="13072" x="2111375" y="3670300"/>
          <p14:tracePt t="13080" x="2108200" y="3646488"/>
          <p14:tracePt t="13087" x="2103438" y="3627438"/>
          <p14:tracePt t="13096" x="2095500" y="3597275"/>
          <p14:tracePt t="13103" x="2092325" y="3570288"/>
          <p14:tracePt t="13112" x="2092325" y="3543300"/>
          <p14:tracePt t="13120" x="2084388" y="3503613"/>
          <p14:tracePt t="13129" x="2084388" y="3465513"/>
          <p14:tracePt t="13135" x="2084388" y="3430588"/>
          <p14:tracePt t="13144" x="2084388" y="3384550"/>
          <p14:tracePt t="13151" x="2087563" y="3330575"/>
          <p14:tracePt t="13161" x="2087563" y="3284538"/>
          <p14:tracePt t="13167" x="2092325" y="3246438"/>
          <p14:tracePt t="13176" x="2100263" y="3206750"/>
          <p14:tracePt t="13183" x="2108200" y="3160713"/>
          <p14:tracePt t="13192" x="2111375" y="3133725"/>
          <p14:tracePt t="13199" x="2111375" y="3106738"/>
          <p14:tracePt t="13208" x="2111375" y="3082925"/>
          <p14:tracePt t="13216" x="2111375" y="3076575"/>
          <p14:tracePt t="13224" x="2111375" y="3068638"/>
          <p14:tracePt t="13231" x="2111375" y="3060700"/>
          <p14:tracePt t="13240" x="2111375" y="3055938"/>
          <p14:tracePt t="13247" x="2111375" y="3052763"/>
          <p14:tracePt t="13440" x="2111375" y="3055938"/>
          <p14:tracePt t="13447" x="2111375" y="3071813"/>
          <p14:tracePt t="13455" x="2111375" y="3079750"/>
          <p14:tracePt t="13463" x="2111375" y="3087688"/>
          <p14:tracePt t="13471" x="2111375" y="3106738"/>
          <p14:tracePt t="13479" x="2111375" y="3122613"/>
          <p14:tracePt t="13487" x="2111375" y="3141663"/>
          <p14:tracePt t="13496" x="2111375" y="3168650"/>
          <p14:tracePt t="13503" x="2119313" y="3198813"/>
          <p14:tracePt t="13512" x="2119313" y="3219450"/>
          <p14:tracePt t="13519" x="2127250" y="3252788"/>
          <p14:tracePt t="13529" x="2130425" y="3292475"/>
          <p14:tracePt t="13534" x="2130425" y="3338513"/>
          <p14:tracePt t="13544" x="2138363" y="3376613"/>
          <p14:tracePt t="13551" x="2138363" y="3422650"/>
          <p14:tracePt t="13560" x="2138363" y="3457575"/>
          <p14:tracePt t="13567" x="2146300" y="3511550"/>
          <p14:tracePt t="13576" x="2146300" y="3565525"/>
          <p14:tracePt t="13583" x="2154238" y="3624263"/>
          <p14:tracePt t="13593" x="2154238" y="3678238"/>
          <p14:tracePt t="13599" x="2154238" y="3721100"/>
          <p14:tracePt t="13608" x="2154238" y="3759200"/>
          <p14:tracePt t="13615" x="2154238" y="3794125"/>
          <p14:tracePt t="13623" x="2154238" y="3832225"/>
          <p14:tracePt t="13631" x="2154238" y="3878263"/>
          <p14:tracePt t="13640" x="2154238" y="3905250"/>
          <p14:tracePt t="13647" x="2154238" y="3959225"/>
          <p14:tracePt t="13656" x="2154238" y="3986213"/>
          <p14:tracePt t="13664" x="2154238" y="4013200"/>
          <p14:tracePt t="13671" x="2154238" y="4052888"/>
          <p14:tracePt t="13680" x="2154238" y="4071938"/>
          <p14:tracePt t="13686" x="2154238" y="4098925"/>
          <p14:tracePt t="13696" x="2154238" y="4117975"/>
          <p14:tracePt t="13703" x="2154238" y="4141788"/>
          <p14:tracePt t="13713" x="2154238" y="4152900"/>
          <p14:tracePt t="13719" x="2154238" y="4168775"/>
          <p14:tracePt t="13729" x="2157413" y="4183063"/>
          <p14:tracePt t="13735" x="2162175" y="4198938"/>
          <p14:tracePt t="13744" x="2162175" y="4214813"/>
          <p14:tracePt t="13751" x="2165350" y="4225925"/>
          <p14:tracePt t="13760" x="2176463" y="4256088"/>
          <p14:tracePt t="13767" x="2192338" y="4287838"/>
          <p14:tracePt t="13776" x="2203450" y="4318000"/>
          <p14:tracePt t="13783" x="2216150" y="4338638"/>
          <p14:tracePt t="13793" x="2227263" y="4376738"/>
          <p14:tracePt t="13799" x="2235200" y="4406900"/>
          <p14:tracePt t="13808" x="2243138" y="4430713"/>
          <p14:tracePt t="13815" x="2257425" y="4468813"/>
          <p14:tracePt t="13823" x="2270125" y="4492625"/>
          <p14:tracePt t="13831" x="2273300" y="4511675"/>
          <p14:tracePt t="13839" x="2273300" y="4527550"/>
          <p14:tracePt t="13848" x="2278063" y="4546600"/>
          <p14:tracePt t="13856" x="2284413" y="4557713"/>
          <p14:tracePt t="13865" x="2284413" y="4565650"/>
          <p14:tracePt t="13871" x="2284413" y="4573588"/>
          <p14:tracePt t="13880" x="2284413" y="4581525"/>
          <p14:tracePt t="13887" x="2289175" y="4584700"/>
          <p14:tracePt t="13896" x="2289175" y="4592638"/>
          <p14:tracePt t="13904" x="2289175" y="4608513"/>
          <p14:tracePt t="13912" x="2292350" y="4622800"/>
          <p14:tracePt t="13919" x="2292350" y="4630738"/>
          <p14:tracePt t="13948" x="2300288" y="4681538"/>
          <p14:tracePt t="13951" x="2308225" y="4708525"/>
          <p14:tracePt t="13960" x="2308225" y="4724400"/>
          <p14:tracePt t="13968" x="2311400" y="4743450"/>
          <p14:tracePt t="13976" x="2311400" y="4759325"/>
          <p14:tracePt t="13983" x="2316163" y="4770438"/>
          <p14:tracePt t="13991" x="2316163" y="4778375"/>
          <p14:tracePt t="13999" x="2316163" y="4786313"/>
          <p14:tracePt t="14009" x="2324100" y="4792663"/>
          <p14:tracePt t="14015" x="2327275" y="4808538"/>
          <p14:tracePt t="14023" x="2327275" y="4819650"/>
          <p14:tracePt t="14031" x="2327275" y="4832350"/>
          <p14:tracePt t="14040" x="2327275" y="4840288"/>
          <p14:tracePt t="14047" x="2338388" y="4862513"/>
          <p14:tracePt t="14055" x="2338388" y="4878388"/>
          <p14:tracePt t="14064" x="2343150" y="4894263"/>
          <p14:tracePt t="14071" x="2346325" y="4900613"/>
          <p14:tracePt t="14080" x="2351088" y="4908550"/>
          <p14:tracePt t="14087" x="2351088" y="4921250"/>
          <p14:tracePt t="14096" x="2354263" y="4924425"/>
          <p14:tracePt t="14103" x="2359025" y="4935538"/>
          <p14:tracePt t="14119" x="2359025" y="4940300"/>
          <p14:tracePt t="14129" x="2362200" y="4943475"/>
          <p14:tracePt t="14135" x="2362200" y="4948238"/>
          <p14:tracePt t="14145" x="2362200" y="4951413"/>
          <p14:tracePt t="14151" x="2362200" y="4954588"/>
          <p14:tracePt t="14160" x="2370138" y="4962525"/>
          <p14:tracePt t="14167" x="2370138" y="4967288"/>
          <p14:tracePt t="14183" x="2370138" y="4970463"/>
          <p14:tracePt t="14199" x="2370138" y="4975225"/>
          <p14:tracePt t="14711" x="2370138" y="4989513"/>
          <p14:tracePt t="14719" x="2373313" y="5016500"/>
          <p14:tracePt t="14729" x="2386013" y="5040313"/>
          <p14:tracePt t="14735" x="2389188" y="5067300"/>
          <p14:tracePt t="14745" x="2400300" y="5091113"/>
          <p14:tracePt t="14751" x="2400300" y="5097463"/>
          <p14:tracePt t="14760" x="2408238" y="5113338"/>
          <p14:tracePt t="14767" x="2413000" y="5132388"/>
          <p14:tracePt t="14775" x="2413000" y="5156200"/>
          <p14:tracePt t="14784" x="2413000" y="5175250"/>
          <p14:tracePt t="14792" x="2408238" y="5226050"/>
          <p14:tracePt t="14799" x="2386013" y="5314950"/>
          <p14:tracePt t="14807" x="2362200" y="5418138"/>
          <p14:tracePt t="14815" x="2316163" y="5553075"/>
          <p14:tracePt t="14824" x="2265363" y="5703888"/>
          <p14:tracePt t="14832" x="2219325" y="5835650"/>
          <p14:tracePt t="14839" x="2157413" y="5989638"/>
          <p14:tracePt t="14848" x="2119313" y="6135688"/>
          <p14:tracePt t="14857" x="2076450" y="6237288"/>
          <p14:tracePt t="14865" x="2060575" y="6297613"/>
          <p14:tracePt t="14871" x="2060575" y="6318250"/>
          <p14:tracePt t="14881" x="2060575" y="6329363"/>
          <p14:tracePt t="14887" x="2060575" y="6332538"/>
          <p14:tracePt t="14896" x="2060575" y="6337300"/>
          <p14:tracePt t="14951" x="2060575" y="6332538"/>
          <p14:tracePt t="14960" x="2068513" y="6318250"/>
          <p14:tracePt t="14968" x="2076450" y="6294438"/>
          <p14:tracePt t="14976" x="2087563" y="6270625"/>
          <p14:tracePt t="14983" x="2103438" y="6240463"/>
          <p14:tracePt t="14991" x="2111375" y="6224588"/>
          <p14:tracePt t="14999" x="2127250" y="6205538"/>
          <p14:tracePt t="15007" x="2135188" y="6189663"/>
          <p14:tracePt t="15015" x="2138363" y="6178550"/>
          <p14:tracePt t="15024" x="2141538" y="6175375"/>
          <p14:tracePt t="15032" x="2146300" y="6170613"/>
          <p14:tracePt t="15039" x="2146300" y="6167438"/>
          <p14:tracePt t="15048" x="2149475" y="6162675"/>
          <p14:tracePt t="15087" x="2154238" y="6159500"/>
          <p14:tracePt t="15159" x="2157413" y="6156325"/>
          <p14:tracePt t="15519" x="2162175" y="6143625"/>
          <p14:tracePt t="15535" x="2165350" y="6140450"/>
          <p14:tracePt t="15569" x="2168525" y="6135688"/>
          <p14:tracePt t="15599" x="2168525" y="6132513"/>
          <p14:tracePt t="15943" x="2168525" y="6124575"/>
          <p14:tracePt t="15961" x="2168525" y="6121400"/>
          <p14:tracePt t="15974" x="2173288" y="6116638"/>
          <p14:tracePt t="15983" x="2173288" y="6113463"/>
          <p14:tracePt t="16009" x="2173288" y="6108700"/>
          <p14:tracePt t="16064" x="2173288" y="6105525"/>
          <p14:tracePt t="16472" x="2173288" y="6102350"/>
          <p14:tracePt t="16487" x="2173288" y="6097588"/>
          <p14:tracePt t="16511" x="2173288" y="6094413"/>
          <p14:tracePt t="16528" x="2173288" y="6089650"/>
          <p14:tracePt t="16536" x="2173288" y="6086475"/>
          <p14:tracePt t="16545" x="2173288" y="6081713"/>
          <p14:tracePt t="16575" x="2173288" y="6078538"/>
          <p14:tracePt t="16623" x="2168525" y="6073775"/>
          <p14:tracePt t="16679" x="2165350" y="6070600"/>
          <p14:tracePt t="16727" x="2162175" y="6067425"/>
          <p14:tracePt t="16751" x="2157413" y="6067425"/>
          <p14:tracePt t="16768" x="2154238" y="6062663"/>
          <p14:tracePt t="16784" x="2149475" y="6059488"/>
          <p14:tracePt t="16791" x="2146300" y="6054725"/>
          <p14:tracePt t="16800" x="2135188" y="6043613"/>
          <p14:tracePt t="16807" x="2130425" y="6040438"/>
          <p14:tracePt t="16817" x="2114550" y="6035675"/>
          <p14:tracePt t="16824" x="2100263" y="6024563"/>
          <p14:tracePt t="16833" x="2084388" y="6013450"/>
          <p14:tracePt t="16839" x="2068513" y="6005513"/>
          <p14:tracePt t="16849" x="2054225" y="5992813"/>
          <p14:tracePt t="16855" x="2038350" y="5986463"/>
          <p14:tracePt t="16864" x="2019300" y="5973763"/>
          <p14:tracePt t="16872" x="1995488" y="5954713"/>
          <p14:tracePt t="16881" x="1960563" y="5927725"/>
          <p14:tracePt t="16888" x="1930400" y="5911850"/>
          <p14:tracePt t="16896" x="1898650" y="5884863"/>
          <p14:tracePt t="16903" x="1863725" y="5857875"/>
          <p14:tracePt t="16912" x="1825625" y="5816600"/>
          <p14:tracePt t="16919" x="1763713" y="5765800"/>
          <p14:tracePt t="16929" x="1706563" y="5711825"/>
          <p14:tracePt t="16943" x="1625600" y="5641975"/>
          <p14:tracePt t="16946" x="1558925" y="5588000"/>
          <p14:tracePt t="16952" x="1490663" y="5530850"/>
          <p14:tracePt t="16959" x="1420813" y="5461000"/>
          <p14:tracePt t="16967" x="1354138" y="5414963"/>
          <p14:tracePt t="16976" x="1296988" y="5364163"/>
          <p14:tracePt t="16984" x="1246188" y="5321300"/>
          <p14:tracePt t="16992" x="1204913" y="5280025"/>
          <p14:tracePt t="17000" x="1169988" y="5245100"/>
          <p14:tracePt t="17008" x="1146175" y="5221288"/>
          <p14:tracePt t="17016" x="1123950" y="5199063"/>
          <p14:tracePt t="17023" x="1108075" y="5167313"/>
          <p14:tracePt t="17032" x="1100138" y="5151438"/>
          <p14:tracePt t="17039" x="1096963" y="5137150"/>
          <p14:tracePt t="17050" x="1089025" y="5110163"/>
          <p14:tracePt t="17055" x="1076325" y="5070475"/>
          <p14:tracePt t="17066" x="1068388" y="5024438"/>
          <p14:tracePt t="17071" x="1049338" y="4975225"/>
          <p14:tracePt t="17080" x="1027113" y="4916488"/>
          <p14:tracePt t="17087" x="1008063" y="4870450"/>
          <p14:tracePt t="17097" x="984250" y="4813300"/>
          <p14:tracePt t="17104" x="941388" y="4754563"/>
          <p14:tracePt t="17114" x="914400" y="4703763"/>
          <p14:tracePt t="17120" x="879475" y="4665663"/>
          <p14:tracePt t="17129" x="838200" y="4616450"/>
          <p14:tracePt t="17135" x="811213" y="4581525"/>
          <p14:tracePt t="17143" x="776288" y="4549775"/>
          <p14:tracePt t="17151" x="752475" y="4514850"/>
          <p14:tracePt t="17160" x="725488" y="4492625"/>
          <p14:tracePt t="17168" x="703263" y="4468813"/>
          <p14:tracePt t="17176" x="682625" y="4441825"/>
          <p14:tracePt t="17184" x="679450" y="4438650"/>
          <p14:tracePt t="17190" x="671513" y="4430713"/>
          <p14:tracePt t="17199" x="663575" y="4422775"/>
          <p14:tracePt t="17206" x="660400" y="4419600"/>
          <p14:tracePt t="17223" x="660400" y="4414838"/>
          <p14:tracePt t="17239" x="660400" y="4406900"/>
          <p14:tracePt t="17255" x="660400" y="4395788"/>
          <p14:tracePt t="17272" x="660400" y="4387850"/>
          <p14:tracePt t="17288" x="660400" y="4384675"/>
          <p14:tracePt t="17297" x="660400" y="4379913"/>
          <p14:tracePt t="17304" x="660400" y="4376738"/>
          <p14:tracePt t="17329" x="660400" y="4371975"/>
          <p14:tracePt t="17345" x="660400" y="4368800"/>
          <p14:tracePt t="17351" x="660400" y="4365625"/>
          <p14:tracePt t="17376" x="660400" y="4360863"/>
          <p14:tracePt t="17479" x="660400" y="4357688"/>
          <p14:tracePt t="17487" x="663575" y="4357688"/>
          <p14:tracePt t="17498" x="671513" y="4357688"/>
          <p14:tracePt t="17504" x="690563" y="4357688"/>
          <p14:tracePt t="17513" x="698500" y="4357688"/>
          <p14:tracePt t="17520" x="714375" y="4357688"/>
          <p14:tracePt t="17527" x="730250" y="4357688"/>
          <p14:tracePt t="17535" x="741363" y="4357688"/>
          <p14:tracePt t="17542" x="757238" y="4357688"/>
          <p14:tracePt t="17552" x="763588" y="4357688"/>
          <p14:tracePt t="17561" x="776288" y="4357688"/>
          <p14:tracePt t="17568" x="784225" y="4357688"/>
          <p14:tracePt t="17576" x="787400" y="4357688"/>
          <p14:tracePt t="17591" x="790575" y="4357688"/>
          <p14:tracePt t="17600" x="795338" y="4352925"/>
          <p14:tracePt t="17607" x="798513" y="4352925"/>
          <p14:tracePt t="17617" x="803275" y="4352925"/>
          <p14:tracePt t="17624" x="811213" y="4352925"/>
          <p14:tracePt t="17633" x="817563" y="4349750"/>
          <p14:tracePt t="17639" x="833438" y="4349750"/>
          <p14:tracePt t="17649" x="852488" y="4344988"/>
          <p14:tracePt t="17656" x="900113" y="4338638"/>
          <p14:tracePt t="17665" x="946150" y="4338638"/>
          <p14:tracePt t="17672" x="1019175" y="4338638"/>
          <p14:tracePt t="17681" x="1081088" y="4338638"/>
          <p14:tracePt t="17688" x="1143000" y="4338638"/>
          <p14:tracePt t="17697" x="1208088" y="4338638"/>
          <p14:tracePt t="17703" x="1270000" y="4338638"/>
          <p14:tracePt t="17712" x="1323975" y="4338638"/>
          <p14:tracePt t="17719" x="1350963" y="4338638"/>
          <p14:tracePt t="17730" x="1362075" y="4338638"/>
          <p14:tracePt t="17736" x="1362075" y="4333875"/>
          <p14:tracePt t="17744" x="1362075" y="4330700"/>
          <p14:tracePt t="17752" x="1354138" y="4314825"/>
          <p14:tracePt t="17759" x="1323975" y="4279900"/>
          <p14:tracePt t="17768" x="1293813" y="4244975"/>
          <p14:tracePt t="17775" x="1243013" y="4202113"/>
          <p14:tracePt t="17786" x="1200150" y="4168775"/>
          <p14:tracePt t="17792" x="1169988" y="4141788"/>
          <p14:tracePt t="17801" x="1135063" y="4117975"/>
          <p14:tracePt t="17808" x="1119188" y="4106863"/>
          <p14:tracePt t="17817" x="1103313" y="4102100"/>
          <p14:tracePt t="17823" x="1096963" y="4102100"/>
          <p14:tracePt t="17833" x="1092200" y="4102100"/>
          <p14:tracePt t="17865" x="1092200" y="4110038"/>
          <p14:tracePt t="17871" x="1096963" y="4114800"/>
          <p14:tracePt t="17880" x="1103313" y="4121150"/>
          <p14:tracePt t="17887" x="1157288" y="4156075"/>
          <p14:tracePt t="17897" x="1296988" y="4237038"/>
          <p14:tracePt t="17904" x="1563688" y="4352925"/>
          <p14:tracePt t="17913" x="1801813" y="4438650"/>
          <p14:tracePt t="17920" x="1968500" y="4476750"/>
          <p14:tracePt t="17928" x="2038350" y="4484688"/>
          <p14:tracePt t="17935" x="2054225" y="4487863"/>
          <p14:tracePt t="17968" x="2033588" y="4476750"/>
          <p14:tracePt t="17977" x="2019300" y="4460875"/>
          <p14:tracePt t="17985" x="1960563" y="4411663"/>
          <p14:tracePt t="17991" x="1895475" y="4357688"/>
          <p14:tracePt t="18000" x="1817688" y="4318000"/>
          <p14:tracePt t="18007" x="1679575" y="4256088"/>
          <p14:tracePt t="18017" x="1517650" y="4214813"/>
          <p14:tracePt t="18024" x="1377950" y="4195763"/>
          <p14:tracePt t="18034" x="1289050" y="4195763"/>
          <p14:tracePt t="18040" x="1235075" y="4195763"/>
          <p14:tracePt t="18049" x="1216025" y="4198938"/>
          <p14:tracePt t="18056" x="1204913" y="4206875"/>
          <p14:tracePt t="18065" x="1204913" y="4214813"/>
          <p14:tracePt t="18072" x="1211263" y="4229100"/>
          <p14:tracePt t="18081" x="1262063" y="4276725"/>
          <p14:tracePt t="18088" x="1362075" y="4325938"/>
          <p14:tracePt t="18097" x="1547813" y="4392613"/>
          <p14:tracePt t="18103" x="1768475" y="4460875"/>
          <p14:tracePt t="18111" x="1949450" y="4503738"/>
          <p14:tracePt t="18119" x="2033588" y="4527550"/>
          <p14:tracePt t="18130" x="2073275" y="4530725"/>
          <p14:tracePt t="18136" x="2076450" y="4533900"/>
          <p14:tracePt t="18159" x="2057400" y="4519613"/>
          <p14:tracePt t="18168" x="2025650" y="4495800"/>
          <p14:tracePt t="18176" x="1976438" y="4457700"/>
          <p14:tracePt t="18185" x="1903413" y="4414838"/>
          <p14:tracePt t="18192" x="1801813" y="4365625"/>
          <p14:tracePt t="18201" x="1682750" y="4310063"/>
          <p14:tracePt t="18208" x="1536700" y="4268788"/>
          <p14:tracePt t="18217" x="1439863" y="4237038"/>
          <p14:tracePt t="18223" x="1350963" y="4214813"/>
          <p14:tracePt t="18232" x="1312863" y="4210050"/>
          <p14:tracePt t="18240" x="1304925" y="4210050"/>
          <p14:tracePt t="18266" x="1316038" y="4214813"/>
          <p14:tracePt t="18272" x="1350963" y="4233863"/>
          <p14:tracePt t="18281" x="1416050" y="4264025"/>
          <p14:tracePt t="18297" x="1736725" y="4349750"/>
          <p14:tracePt t="18304" x="1903413" y="4392613"/>
          <p14:tracePt t="18313" x="2003425" y="4406900"/>
          <p14:tracePt t="18320" x="2076450" y="4422775"/>
          <p14:tracePt t="18327" x="2092325" y="4425950"/>
          <p14:tracePt t="18335" x="2095500" y="4425950"/>
          <p14:tracePt t="18376" x="2076450" y="4406900"/>
          <p14:tracePt t="18384" x="2054225" y="4392613"/>
          <p14:tracePt t="18391" x="2030413" y="4371975"/>
          <p14:tracePt t="18401" x="1998663" y="4360863"/>
          <p14:tracePt t="18409" x="1968500" y="4341813"/>
          <p14:tracePt t="18417" x="1944688" y="4330700"/>
          <p14:tracePt t="18424" x="1930400" y="4325938"/>
          <p14:tracePt t="18433" x="1925638" y="4325938"/>
          <p14:tracePt t="18552" x="1922463" y="4325938"/>
          <p14:tracePt t="18559" x="1917700" y="4325938"/>
          <p14:tracePt t="18568" x="1914525" y="4325938"/>
          <p14:tracePt t="18576" x="1906588" y="4318000"/>
          <p14:tracePt t="18585" x="1898650" y="4318000"/>
          <p14:tracePt t="18592" x="1887538" y="4310063"/>
          <p14:tracePt t="18602" x="1884363" y="4306888"/>
          <p14:tracePt t="18609" x="1879600" y="4306888"/>
          <p14:tracePt t="18634" x="1876425" y="4306888"/>
          <p14:tracePt t="18671" x="1871663" y="4303713"/>
          <p14:tracePt t="18743" x="1868488" y="4298950"/>
          <p14:tracePt t="18769" x="1863725" y="4295775"/>
          <p14:tracePt t="19079" x="1860550" y="4295775"/>
          <p14:tracePt t="19088" x="1857375" y="4295775"/>
          <p14:tracePt t="19135" x="1852613" y="4295775"/>
          <p14:tracePt t="19616" x="1863725" y="4295775"/>
          <p14:tracePt t="19623" x="1906588" y="4298950"/>
          <p14:tracePt t="19632" x="1944688" y="4310063"/>
          <p14:tracePt t="19640" x="2006600" y="4310063"/>
          <p14:tracePt t="19649" x="2108200" y="4318000"/>
          <p14:tracePt t="19656" x="2176463" y="4318000"/>
          <p14:tracePt t="19666" x="2289175" y="4314825"/>
          <p14:tracePt t="19672" x="2378075" y="4314825"/>
          <p14:tracePt t="19681" x="2451100" y="4298950"/>
          <p14:tracePt t="19687" x="2532063" y="4298950"/>
          <p14:tracePt t="19696" x="2578100" y="4295775"/>
          <p14:tracePt t="19704" x="2624138" y="4287838"/>
          <p14:tracePt t="19712" x="2640013" y="4287838"/>
          <p14:tracePt t="19720" x="2647950" y="4283075"/>
          <p14:tracePt t="19736" x="2651125" y="4279900"/>
          <p14:tracePt t="19743" x="2655888" y="4279900"/>
          <p14:tracePt t="19776" x="2659063" y="4279900"/>
          <p14:tracePt t="19786" x="2663825" y="4279900"/>
          <p14:tracePt t="19792" x="2671763" y="4279900"/>
          <p14:tracePt t="19800" x="2682875" y="4279900"/>
          <p14:tracePt t="19808" x="2709863" y="4279900"/>
          <p14:tracePt t="19817" x="2728913" y="4279900"/>
          <p14:tracePt t="19824" x="2752725" y="4291013"/>
          <p14:tracePt t="19833" x="2790825" y="4298950"/>
          <p14:tracePt t="19840" x="2828925" y="4310063"/>
          <p14:tracePt t="19849" x="2863850" y="4318000"/>
          <p14:tracePt t="19855" x="2887663" y="4318000"/>
          <p14:tracePt t="19865" x="2901950" y="4322763"/>
          <p14:tracePt t="19872" x="2906713" y="4322763"/>
          <p14:tracePt t="19928" x="2901950" y="4318000"/>
          <p14:tracePt t="19936" x="2898775" y="4318000"/>
          <p14:tracePt t="19944" x="2890838" y="4306888"/>
          <p14:tracePt t="19953" x="2887663" y="4303713"/>
          <p14:tracePt t="19970" x="2882900" y="4298950"/>
          <p14:tracePt t="19976" x="2879725" y="4298950"/>
          <p14:tracePt t="20064" x="2882900" y="4298950"/>
          <p14:tracePt t="20153" x="2882900" y="4295775"/>
          <p14:tracePt t="20160" x="2879725" y="4291013"/>
          <p14:tracePt t="20170" x="2874963" y="4287838"/>
          <p14:tracePt t="20176" x="2871788" y="4283075"/>
          <p14:tracePt t="20328" x="2871788" y="4279900"/>
          <p14:tracePt t="20344" x="2874963" y="4279900"/>
          <p14:tracePt t="20353" x="2879725" y="4276725"/>
          <p14:tracePt t="20360" x="2895600" y="4276725"/>
          <p14:tracePt t="20370" x="2914650" y="4276725"/>
          <p14:tracePt t="20376" x="2941638" y="4276725"/>
          <p14:tracePt t="20385" x="2976563" y="4276725"/>
          <p14:tracePt t="20392" x="3014663" y="4276725"/>
          <p14:tracePt t="20401" x="3060700" y="4279900"/>
          <p14:tracePt t="20408" x="3098800" y="4287838"/>
          <p14:tracePt t="20417" x="3133725" y="4291013"/>
          <p14:tracePt t="20424" x="3173413" y="4298950"/>
          <p14:tracePt t="20432" x="3187700" y="4303713"/>
          <p14:tracePt t="20441" x="3195638" y="4303713"/>
          <p14:tracePt t="22393" x="3192463" y="4303713"/>
          <p14:tracePt t="22401" x="3184525" y="4303713"/>
          <p14:tracePt t="22417" x="3179763" y="4303713"/>
          <p14:tracePt t="22424" x="3176588" y="4303713"/>
          <p14:tracePt t="22432" x="3173413" y="4303713"/>
          <p14:tracePt t="22440" x="3168650" y="4303713"/>
          <p14:tracePt t="22449" x="3165475" y="4303713"/>
          <p14:tracePt t="22457" x="3160713" y="4298950"/>
          <p14:tracePt t="22465" x="3152775" y="4295775"/>
          <p14:tracePt t="22473" x="3149600" y="4291013"/>
          <p14:tracePt t="22479" x="3138488" y="4283075"/>
          <p14:tracePt t="22490" x="3130550" y="4279900"/>
          <p14:tracePt t="22496" x="3125788" y="4268788"/>
          <p14:tracePt t="22505" x="3122613" y="4268788"/>
          <p14:tracePt t="22512" x="3119438" y="4260850"/>
          <p14:tracePt t="22521" x="3114675" y="4256088"/>
          <p14:tracePt t="22528" x="3111500" y="4252913"/>
          <p14:tracePt t="22560" x="3106738" y="4249738"/>
          <p14:tracePt t="22576" x="3106738" y="4244975"/>
          <p14:tracePt t="22592" x="3095625" y="4237038"/>
          <p14:tracePt t="22601" x="3095625" y="4233863"/>
          <p14:tracePt t="22608" x="3092450" y="4229100"/>
          <p14:tracePt t="22617" x="3079750" y="4222750"/>
          <p14:tracePt t="22624" x="3076575" y="4210050"/>
          <p14:tracePt t="22632" x="3060700" y="4195763"/>
          <p14:tracePt t="22640" x="3052763" y="4187825"/>
          <p14:tracePt t="22649" x="3041650" y="4175125"/>
          <p14:tracePt t="22657" x="3033713" y="4168775"/>
          <p14:tracePt t="22665" x="3009900" y="4152900"/>
          <p14:tracePt t="22673" x="2998788" y="4141788"/>
          <p14:tracePt t="22680" x="2982913" y="4129088"/>
          <p14:tracePt t="22689" x="2979738" y="4129088"/>
          <p14:tracePt t="22697" x="2971800" y="4121150"/>
          <p14:tracePt t="22706" x="2963863" y="4121150"/>
          <p14:tracePt t="22712" x="2955925" y="4121150"/>
          <p14:tracePt t="22721" x="2944813" y="4117975"/>
          <p14:tracePt t="22729" x="2925763" y="4114800"/>
          <p14:tracePt t="22739" x="2909888" y="4114800"/>
          <p14:tracePt t="22744" x="2882900" y="4106863"/>
          <p14:tracePt t="22753" x="2868613" y="4102100"/>
          <p14:tracePt t="22760" x="2841625" y="4102100"/>
          <p14:tracePt t="22769" x="2825750" y="4102100"/>
          <p14:tracePt t="22776" x="2813050" y="4102100"/>
          <p14:tracePt t="22785" x="2790825" y="4098925"/>
          <p14:tracePt t="22793" x="2771775" y="4090988"/>
          <p14:tracePt t="22801" x="2755900" y="4090988"/>
          <p14:tracePt t="22808" x="2740025" y="4086225"/>
          <p14:tracePt t="22817" x="2728913" y="4086225"/>
          <p14:tracePt t="22824" x="2705100" y="4086225"/>
          <p14:tracePt t="22832" x="2693988" y="4083050"/>
          <p14:tracePt t="22840" x="2667000" y="4083050"/>
          <p14:tracePt t="22849" x="2624138" y="4067175"/>
          <p14:tracePt t="22856" x="2582863" y="4067175"/>
          <p14:tracePt t="22864" x="2532063" y="4056063"/>
          <p14:tracePt t="22873" x="2486025" y="4048125"/>
          <p14:tracePt t="22880" x="2451100" y="4040188"/>
          <p14:tracePt t="22890" x="2400300" y="4037013"/>
          <p14:tracePt t="22896" x="2354263" y="4021138"/>
          <p14:tracePt t="22905" x="2327275" y="4017963"/>
          <p14:tracePt t="22913" x="2297113" y="4010025"/>
          <p14:tracePt t="22921" x="2281238" y="4010025"/>
          <p14:tracePt t="22935" x="2273300" y="4005263"/>
          <p14:tracePt t="22961" x="2270125" y="4005263"/>
          <p14:tracePt t="22969" x="2265363" y="4002088"/>
          <p14:tracePt t="22985" x="2262188" y="3998913"/>
          <p14:tracePt t="22993" x="2257425" y="3994150"/>
          <p14:tracePt t="23002" x="2251075" y="3986213"/>
          <p14:tracePt t="23008" x="2235200" y="3975100"/>
          <p14:tracePt t="23016" x="2211388" y="3959225"/>
          <p14:tracePt t="23024" x="2189163" y="3948113"/>
          <p14:tracePt t="23033" x="2165350" y="3929063"/>
          <p14:tracePt t="23040" x="2141538" y="3913188"/>
          <p14:tracePt t="23049" x="2135188" y="3910013"/>
          <p14:tracePt t="23057" x="2119313" y="3894138"/>
          <p14:tracePt t="23064" x="2103438" y="3883025"/>
          <p14:tracePt t="23073" x="2087563" y="3867150"/>
          <p14:tracePt t="23081" x="2081213" y="3859213"/>
          <p14:tracePt t="23089" x="2076450" y="3848100"/>
          <p14:tracePt t="23096" x="2073275" y="3843338"/>
          <p14:tracePt t="23105" x="2073275" y="3840163"/>
          <p14:tracePt t="23112" x="2068513" y="3835400"/>
          <p14:tracePt t="23121" x="2068513" y="3832225"/>
          <p14:tracePt t="23128" x="2065338" y="3829050"/>
          <p14:tracePt t="23146" x="2065338" y="3824288"/>
          <p14:tracePt t="23146" x="2057400" y="3813175"/>
          <p14:tracePt t="23153" x="2049463" y="3802063"/>
          <p14:tracePt t="23160" x="2025650" y="3778250"/>
          <p14:tracePt t="23169" x="2011363" y="3762375"/>
          <p14:tracePt t="23176" x="1968500" y="3727450"/>
          <p14:tracePt t="23186" x="1911350" y="3694113"/>
          <p14:tracePt t="23192" x="1860550" y="3659188"/>
          <p14:tracePt t="23200" x="1809750" y="3624263"/>
          <p14:tracePt t="23207" x="1779588" y="3597275"/>
          <p14:tracePt t="23216" x="1728788" y="3562350"/>
          <p14:tracePt t="23224" x="1693863" y="3535363"/>
          <p14:tracePt t="23232" x="1679575" y="3524250"/>
          <p14:tracePt t="23240" x="1666875" y="3516313"/>
          <p14:tracePt t="23249" x="1663700" y="3511550"/>
          <p14:tracePt t="23264" x="1663700" y="3508375"/>
          <p14:tracePt t="23280" x="1663700" y="3503613"/>
          <p14:tracePt t="23290" x="1663700" y="3500438"/>
          <p14:tracePt t="23296" x="1663700" y="3492500"/>
          <p14:tracePt t="23307" x="1663700" y="3481388"/>
          <p14:tracePt t="23312" x="1666875" y="3473450"/>
          <p14:tracePt t="23321" x="1666875" y="3470275"/>
          <p14:tracePt t="23328" x="1671638" y="3454400"/>
          <p14:tracePt t="23338" x="1671638" y="3446463"/>
          <p14:tracePt t="23346" x="1671638" y="3427413"/>
          <p14:tracePt t="23354" x="1671638" y="3411538"/>
          <p14:tracePt t="23361" x="1671638" y="3392488"/>
          <p14:tracePt t="23371" x="1671638" y="3376613"/>
          <p14:tracePt t="23376" x="1660525" y="3357563"/>
          <p14:tracePt t="23385" x="1660525" y="3341688"/>
          <p14:tracePt t="23392" x="1647825" y="3327400"/>
          <p14:tracePt t="23400" x="1644650" y="3311525"/>
          <p14:tracePt t="23408" x="1639888" y="3303588"/>
          <p14:tracePt t="23416" x="1636713" y="3292475"/>
          <p14:tracePt t="23424" x="1636713" y="3284538"/>
          <p14:tracePt t="23441" x="1631950" y="3279775"/>
          <p14:tracePt t="23448" x="1631950" y="3276600"/>
          <p14:tracePt t="23464" x="1631950" y="3273425"/>
          <p14:tracePt t="23473" x="1631950" y="3268663"/>
          <p14:tracePt t="23481" x="1631950" y="3265488"/>
          <p14:tracePt t="23490" x="1631950" y="3260725"/>
          <p14:tracePt t="23496" x="1631950" y="3257550"/>
          <p14:tracePt t="23505" x="1631950" y="3252788"/>
          <p14:tracePt t="23512" x="1628775" y="3249613"/>
          <p14:tracePt t="23523" x="1625600" y="3238500"/>
          <p14:tracePt t="23529" x="1617663" y="3225800"/>
          <p14:tracePt t="23539" x="1609725" y="3211513"/>
          <p14:tracePt t="23544" x="1598613" y="3203575"/>
          <p14:tracePt t="23560" x="1582738" y="3187700"/>
          <p14:tracePt t="23569" x="1577975" y="3184525"/>
          <p14:tracePt t="23576" x="1574800" y="3179763"/>
          <p14:tracePt t="23585" x="1566863" y="3176588"/>
          <p14:tracePt t="23665" x="1566863" y="3184525"/>
          <p14:tracePt t="23672" x="1566863" y="3187700"/>
          <p14:tracePt t="23680" x="1571625" y="3198813"/>
          <p14:tracePt t="23690" x="1582738" y="3214688"/>
          <p14:tracePt t="23697" x="1582738" y="3219450"/>
          <p14:tracePt t="23707" x="1585913" y="3222625"/>
          <p14:tracePt t="23712" x="1590675" y="3225800"/>
          <p14:tracePt t="23722" x="1590675" y="3230563"/>
          <p14:tracePt t="23728" x="1590675" y="3233738"/>
          <p14:tracePt t="23744" x="1590675" y="3238500"/>
          <p14:tracePt t="23754" x="1590675" y="3241675"/>
          <p14:tracePt t="23761" x="1590675" y="3246438"/>
          <p14:tracePt t="23770" x="1590675" y="3249613"/>
          <p14:tracePt t="23776" x="1590675" y="3252788"/>
          <p14:tracePt t="23785" x="1590675" y="3260725"/>
          <p14:tracePt t="23793" x="1590675" y="3276600"/>
          <p14:tracePt t="23801" x="1585913" y="3295650"/>
          <p14:tracePt t="23809" x="1585913" y="3319463"/>
          <p14:tracePt t="23818" x="1577975" y="3338513"/>
          <p14:tracePt t="23825" x="1577975" y="3365500"/>
          <p14:tracePt t="23833" x="1577975" y="3395663"/>
          <p14:tracePt t="23840" x="1577975" y="3438525"/>
          <p14:tracePt t="23848" x="1577975" y="3470275"/>
          <p14:tracePt t="23857" x="1590675" y="3516313"/>
          <p14:tracePt t="23864" x="1593850" y="3535363"/>
          <p14:tracePt t="23873" x="1604963" y="3573463"/>
          <p14:tracePt t="23881" x="1612900" y="3605213"/>
          <p14:tracePt t="23890" x="1617663" y="3632200"/>
          <p14:tracePt t="23896" x="1617663" y="3654425"/>
          <p14:tracePt t="23905" x="1617663" y="3673475"/>
          <p14:tracePt t="23912" x="1617663" y="3689350"/>
          <p14:tracePt t="23922" x="1617663" y="3708400"/>
          <p14:tracePt t="23935" x="1617663" y="3727450"/>
          <p14:tracePt t="23939" x="1617663" y="3751263"/>
          <p14:tracePt t="23944" x="1612900" y="3778250"/>
          <p14:tracePt t="23953" x="1604963" y="3808413"/>
          <p14:tracePt t="23960" x="1601788" y="3829050"/>
          <p14:tracePt t="23970" x="1593850" y="3867150"/>
          <p14:tracePt t="23976" x="1585913" y="3913188"/>
          <p14:tracePt t="23986" x="1582738" y="3951288"/>
          <p14:tracePt t="23993" x="1574800" y="4005263"/>
          <p14:tracePt t="24000" x="1574800" y="4052888"/>
          <p14:tracePt t="24008" x="1574800" y="4086225"/>
          <p14:tracePt t="24016" x="1566863" y="4133850"/>
          <p14:tracePt t="24025" x="1566863" y="4179888"/>
          <p14:tracePt t="24032" x="1566863" y="4217988"/>
          <p14:tracePt t="24041" x="1566863" y="4244975"/>
          <p14:tracePt t="24049" x="1566863" y="4279900"/>
          <p14:tracePt t="24057" x="1566863" y="4310063"/>
          <p14:tracePt t="24064" x="1563688" y="4330700"/>
          <p14:tracePt t="24074" x="1555750" y="4360863"/>
          <p14:tracePt t="24080" x="1550988" y="4379913"/>
          <p14:tracePt t="24089" x="1547813" y="4398963"/>
          <p14:tracePt t="24097" x="1547813" y="4414838"/>
          <p14:tracePt t="24106" x="1539875" y="4438650"/>
          <p14:tracePt t="24112" x="1536700" y="4449763"/>
          <p14:tracePt t="24121" x="1531938" y="4473575"/>
          <p14:tracePt t="24128" x="1520825" y="4487863"/>
          <p14:tracePt t="24137" x="1520825" y="4506913"/>
          <p14:tracePt t="24144" x="1517650" y="4522788"/>
          <p14:tracePt t="24154" x="1517650" y="4557713"/>
          <p14:tracePt t="24161" x="1509713" y="4576763"/>
          <p14:tracePt t="24170" x="1509713" y="4595813"/>
          <p14:tracePt t="24176" x="1509713" y="4622800"/>
          <p14:tracePt t="24184" x="1509713" y="4662488"/>
          <p14:tracePt t="24192" x="1512888" y="4676775"/>
          <p14:tracePt t="24201" x="1517650" y="4703763"/>
          <p14:tracePt t="24209" x="1524000" y="4730750"/>
          <p14:tracePt t="24217" x="1544638" y="4765675"/>
          <p14:tracePt t="24225" x="1547813" y="4786313"/>
          <p14:tracePt t="24234" x="1558925" y="4808538"/>
          <p14:tracePt t="24242" x="1563688" y="4827588"/>
          <p14:tracePt t="24249" x="1574800" y="4851400"/>
          <p14:tracePt t="24258" x="1577975" y="4870450"/>
          <p14:tracePt t="24265" x="1585913" y="4894263"/>
          <p14:tracePt t="24274" x="1585913" y="4913313"/>
          <p14:tracePt t="24281" x="1590675" y="4940300"/>
          <p14:tracePt t="24289" x="1598613" y="4970463"/>
          <p14:tracePt t="24296" x="1601788" y="5010150"/>
          <p14:tracePt t="24305" x="1609725" y="5056188"/>
          <p14:tracePt t="24312" x="1609725" y="5083175"/>
          <p14:tracePt t="24322" x="1609725" y="5110163"/>
          <p14:tracePt t="24329" x="1609725" y="5148263"/>
          <p14:tracePt t="24339" x="1609725" y="5156200"/>
          <p14:tracePt t="24344" x="1612900" y="5175250"/>
          <p14:tracePt t="24353" x="1612900" y="5183188"/>
          <p14:tracePt t="24360" x="1620838" y="5194300"/>
          <p14:tracePt t="24370" x="1620838" y="5202238"/>
          <p14:tracePt t="24386" x="1625600" y="5207000"/>
          <p14:tracePt t="24393" x="1625600" y="5210175"/>
          <p14:tracePt t="24416" x="1628775" y="5213350"/>
          <p14:tracePt t="24433" x="1631950" y="5218113"/>
          <p14:tracePt t="24449" x="1636713" y="5218113"/>
          <p14:tracePt t="24457" x="1639888" y="5218113"/>
          <p14:tracePt t="24474" x="1647825" y="5218113"/>
          <p14:tracePt t="24479" x="1652588" y="5218113"/>
          <p14:tracePt t="24490" x="1655763" y="5218113"/>
          <p14:tracePt t="24497" x="1663700" y="5218113"/>
          <p14:tracePt t="24506" x="1679575" y="5218113"/>
          <p14:tracePt t="24513" x="1687513" y="5207000"/>
          <p14:tracePt t="24521" x="1698625" y="5199063"/>
          <p14:tracePt t="24528" x="1714500" y="5183188"/>
          <p14:tracePt t="24537" x="1720850" y="5167313"/>
          <p14:tracePt t="24544" x="1752600" y="5129213"/>
          <p14:tracePt t="24554" x="1763713" y="5097463"/>
          <p14:tracePt t="24561" x="1782763" y="5067300"/>
          <p14:tracePt t="24570" x="1801813" y="5037138"/>
          <p14:tracePt t="24576" x="1814513" y="5013325"/>
          <p14:tracePt t="24584" x="1833563" y="4983163"/>
          <p14:tracePt t="24592" x="1844675" y="4959350"/>
          <p14:tracePt t="24601" x="1857375" y="4935538"/>
          <p14:tracePt t="24609" x="1868488" y="4916488"/>
          <p14:tracePt t="24618" x="1879600" y="4886325"/>
          <p14:tracePt t="24626" x="1895475" y="4862513"/>
          <p14:tracePt t="24633" x="1906588" y="4840288"/>
          <p14:tracePt t="24641" x="1917700" y="4808538"/>
          <p14:tracePt t="24648" x="1944688" y="4778375"/>
          <p14:tracePt t="24658" x="1971675" y="4735513"/>
          <p14:tracePt t="24665" x="1984375" y="4703763"/>
          <p14:tracePt t="24674" x="2022475" y="4654550"/>
          <p14:tracePt t="24681" x="2054225" y="4616450"/>
          <p14:tracePt t="24689" x="2081213" y="4589463"/>
          <p14:tracePt t="24696" x="2111375" y="4557713"/>
          <p14:tracePt t="24705" x="2146300" y="4522788"/>
          <p14:tracePt t="24712" x="2181225" y="4487863"/>
          <p14:tracePt t="24722" x="2211388" y="4468813"/>
          <p14:tracePt t="24729" x="2251075" y="4441825"/>
          <p14:tracePt t="24739" x="2273300" y="4425950"/>
          <p14:tracePt t="24744" x="2297113" y="4406900"/>
          <p14:tracePt t="24754" x="2319338" y="4395788"/>
          <p14:tracePt t="24760" x="2335213" y="4379913"/>
          <p14:tracePt t="24769" x="2351088" y="4376738"/>
          <p14:tracePt t="24777" x="2362200" y="4371975"/>
          <p14:tracePt t="24785" x="2365375" y="4368800"/>
          <p14:tracePt t="24793" x="2370138" y="4368800"/>
          <p14:tracePt t="24801" x="2373313" y="4368800"/>
          <p14:tracePt t="25041" x="2389188" y="4368800"/>
          <p14:tracePt t="25049" x="2392363" y="4368800"/>
          <p14:tracePt t="25058" x="2397125" y="4368800"/>
          <p14:tracePt t="25105" x="2392363" y="4349750"/>
          <p14:tracePt t="25113" x="2381250" y="4318000"/>
          <p14:tracePt t="25122" x="2365375" y="4264025"/>
          <p14:tracePt t="25128" x="2335213" y="4191000"/>
          <p14:tracePt t="25137" x="2292350" y="4079875"/>
          <p14:tracePt t="25144" x="2246313" y="3948113"/>
          <p14:tracePt t="25154" x="2176463" y="3808413"/>
          <p14:tracePt t="25162" x="2108200" y="3667125"/>
          <p14:tracePt t="25171" x="2011363" y="3503613"/>
          <p14:tracePt t="25177" x="1914525" y="3357563"/>
          <p14:tracePt t="25184" x="1790700" y="3190875"/>
          <p14:tracePt t="25192" x="1690688" y="3055938"/>
          <p14:tracePt t="25200" x="1601788" y="2928938"/>
          <p14:tracePt t="25209" x="1520825" y="2828925"/>
          <p14:tracePt t="25218" x="1435100" y="2716213"/>
          <p14:tracePt t="25226" x="1358900" y="2605088"/>
          <p14:tracePt t="25233" x="1296988" y="2524125"/>
          <p14:tracePt t="25242" x="1243013" y="2459038"/>
          <p14:tracePt t="25248" x="1181100" y="2381250"/>
          <p14:tracePt t="25258" x="1138238" y="2311400"/>
          <p14:tracePt t="25264" x="1084263" y="2238375"/>
          <p14:tracePt t="25275" x="1030288" y="2168525"/>
          <p14:tracePt t="25281" x="965200" y="2079625"/>
          <p14:tracePt t="25290" x="914400" y="2011363"/>
          <p14:tracePt t="25296" x="871538" y="1960563"/>
          <p14:tracePt t="25305" x="833438" y="1914525"/>
          <p14:tracePt t="25312" x="798513" y="1863725"/>
          <p14:tracePt t="25321" x="757238" y="1814513"/>
          <p14:tracePt t="25329" x="706438" y="1752600"/>
          <p14:tracePt t="25339" x="652463" y="1693863"/>
          <p14:tracePt t="25346" x="593725" y="1636713"/>
          <p14:tracePt t="25354" x="552450" y="1593850"/>
          <p14:tracePt t="25360" x="482600" y="1531938"/>
          <p14:tracePt t="25369" x="417513" y="1470025"/>
          <p14:tracePt t="25376" x="339725" y="1420813"/>
          <p14:tracePt t="25385" x="261938" y="1358900"/>
          <p14:tracePt t="25393" x="134938" y="1277938"/>
          <p14:tracePt t="25402" x="38100" y="1208088"/>
        </p14:tracePtLst>
      </p14:laserTraceLst>
    </p:ext>
    <p:ext uri="{E180D4A7-C9FB-4DFB-919C-405C955672EB}">
      <p14:showEvtLst xmlns:p14="http://schemas.microsoft.com/office/powerpoint/2010/main">
        <p14:playEvt time="9" objId="7"/>
        <p14:stopEvt time="26458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Intake/Interview &amp; Quality Review Sheet (13614-C) Page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Additional Information  &amp; Questions</a:t>
            </a:r>
          </a:p>
          <a:p>
            <a:pPr marL="627063" indent="-514350">
              <a:buClrTx/>
              <a:buFont typeface="+mj-lt"/>
              <a:buAutoNum type="arabicPeriod"/>
            </a:pPr>
            <a:r>
              <a:rPr lang="en-US" dirty="0"/>
              <a:t>Taxpayer email address (not required)</a:t>
            </a:r>
          </a:p>
          <a:p>
            <a:pPr marL="627063" indent="-514350">
              <a:buClrTx/>
              <a:buFont typeface="+mj-lt"/>
              <a:buAutoNum type="arabicPeriod"/>
            </a:pPr>
            <a:r>
              <a:rPr lang="en-US" dirty="0"/>
              <a:t>Presidential Election Campaign Fund question</a:t>
            </a:r>
          </a:p>
          <a:p>
            <a:pPr marL="627063" indent="-514350">
              <a:buClrTx/>
              <a:buFont typeface="+mj-lt"/>
              <a:buAutoNum type="arabicPeriod"/>
            </a:pPr>
            <a:r>
              <a:rPr lang="en-US" dirty="0"/>
              <a:t>Tax refund questions</a:t>
            </a:r>
          </a:p>
          <a:p>
            <a:pPr marL="627063" indent="-514350">
              <a:buClrTx/>
              <a:buFont typeface="+mj-lt"/>
              <a:buAutoNum type="arabicPeriod"/>
            </a:pPr>
            <a:r>
              <a:rPr lang="en-US" dirty="0"/>
              <a:t>Balance due questions</a:t>
            </a:r>
          </a:p>
          <a:p>
            <a:pPr marL="627063" indent="-514350">
              <a:buClrTx/>
              <a:buFont typeface="+mj-lt"/>
              <a:buAutoNum type="arabicPeriod"/>
            </a:pPr>
            <a:r>
              <a:rPr lang="en-US" dirty="0"/>
              <a:t>Grant Money Questions</a:t>
            </a:r>
          </a:p>
          <a:p>
            <a:pPr marL="627063" indent="-514350">
              <a:buClrTx/>
              <a:buFont typeface="+mj-lt"/>
              <a:buAutoNum type="arabicPeriod"/>
            </a:pPr>
            <a:r>
              <a:rPr lang="en-US" dirty="0"/>
              <a:t>Additional comments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7FCEAF-D0D5-4D38-A667-05E01D81FA0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CA6EE0-91A6-484D-9016-5A19CCF8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8AE17-D67F-41F3-AD63-E73383973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A954E84B-FFC4-48E5-B573-608AE2F46D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583608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997504"/>
      </p:ext>
    </p:extLst>
  </p:cSld>
  <p:clrMapOvr>
    <a:masterClrMapping/>
  </p:clrMapOvr>
  <p:transition advTm="213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854" x="7056438" y="2967038"/>
          <p14:tracePt t="20857" x="7056438" y="2955925"/>
          <p14:tracePt t="20866" x="7051675" y="2952750"/>
          <p14:tracePt t="20873" x="7040563" y="2944813"/>
          <p14:tracePt t="20883" x="7032625" y="2928938"/>
          <p14:tracePt t="20889" x="7021513" y="2921000"/>
          <p14:tracePt t="20899" x="7005638" y="2898775"/>
          <p14:tracePt t="20905" x="6981825" y="2882900"/>
          <p14:tracePt t="20915" x="6951663" y="2855913"/>
          <p14:tracePt t="20921" x="6900863" y="2820988"/>
          <p14:tracePt t="20931" x="6859588" y="2798763"/>
          <p14:tracePt t="20946" x="6784975" y="2763838"/>
          <p14:tracePt t="20953" x="6762750" y="2751138"/>
          <p14:tracePt t="20960" x="6731000" y="2732088"/>
          <p14:tracePt t="20979" x="6711950" y="2724150"/>
          <p14:tracePt t="20987" x="6704013" y="2716213"/>
          <p14:tracePt t="20993" x="6689725" y="2709863"/>
          <p14:tracePt t="21003" x="6677025" y="2705100"/>
          <p14:tracePt t="21009" x="6669088" y="2697163"/>
          <p14:tracePt t="21019" x="6665913" y="2689225"/>
          <p14:tracePt t="21025" x="6662738" y="2686050"/>
          <p14:tracePt t="21035" x="6654800" y="2678113"/>
          <p14:tracePt t="21041" x="6642100" y="2662238"/>
          <p14:tracePt t="21051" x="6630988" y="2640013"/>
          <p14:tracePt t="21057" x="6619875" y="2616200"/>
          <p14:tracePt t="21067" x="6592888" y="2570163"/>
          <p14:tracePt t="21072" x="6565900" y="2527300"/>
          <p14:tracePt t="21083" x="6519863" y="2454275"/>
          <p14:tracePt t="21090" x="6477000" y="2384425"/>
          <p14:tracePt t="21105" x="6361113" y="2254250"/>
          <p14:tracePt t="21115" x="6102350" y="1936750"/>
          <p14:tracePt t="21122" x="6013450" y="1847850"/>
          <p14:tracePt t="21131" x="5889625" y="1728788"/>
          <p14:tracePt t="21137" x="5751513" y="1585913"/>
          <p14:tracePt t="21146" x="5611813" y="1458913"/>
          <p14:tracePt t="21154" x="5438775" y="1296988"/>
          <p14:tracePt t="21162" x="5284788" y="1176338"/>
          <p14:tracePt t="21170" x="5183188" y="1084263"/>
          <p14:tracePt t="21177" x="5033963" y="965200"/>
          <p14:tracePt t="21186" x="4897438" y="849313"/>
          <p14:tracePt t="21193" x="4783138" y="763588"/>
          <p14:tracePt t="21203" x="4651375" y="663575"/>
          <p14:tracePt t="21209" x="4557713" y="606425"/>
          <p14:tracePt t="21219" x="4470400" y="555625"/>
          <p14:tracePt t="21225" x="4360863" y="493713"/>
          <p14:tracePt t="21235" x="4265613" y="450850"/>
          <p14:tracePt t="21241" x="4125913" y="393700"/>
          <p14:tracePt t="21250" x="4010025" y="347663"/>
          <p14:tracePt t="21257" x="3886200" y="323850"/>
          <p14:tracePt t="21267" x="3759200" y="296863"/>
          <p14:tracePt t="21273" x="3662363" y="288925"/>
          <p14:tracePt t="21283" x="3551238" y="280988"/>
          <p14:tracePt t="21289" x="3432175" y="269875"/>
          <p14:tracePt t="21298" x="3300413" y="261938"/>
          <p14:tracePt t="21304" x="3106738" y="242888"/>
          <p14:tracePt t="21315" x="2933700" y="220663"/>
          <p14:tracePt t="21322" x="2671763" y="196850"/>
          <p14:tracePt t="21331" x="2439988" y="161925"/>
          <p14:tracePt t="21337" x="2251075" y="150813"/>
          <p14:tracePt t="21346" x="2081213" y="142875"/>
          <p14:tracePt t="21353" x="1998663" y="146050"/>
          <p14:tracePt t="21361" x="1944688" y="153988"/>
          <p14:tracePt t="21370" x="1898650" y="158750"/>
          <p14:tracePt t="21377" x="1876425" y="177800"/>
          <p14:tracePt t="21386" x="1860550" y="180975"/>
          <p14:tracePt t="21393" x="1844675" y="193675"/>
          <p14:tracePt t="21403" x="1841500" y="196850"/>
          <p14:tracePt t="21409" x="1828800" y="204788"/>
          <p14:tracePt t="21418" x="1817688" y="207963"/>
          <p14:tracePt t="21426" x="1801813" y="223838"/>
          <p14:tracePt t="21435" x="1755775" y="247650"/>
          <p14:tracePt t="21443" x="1717675" y="266700"/>
          <p14:tracePt t="21452" x="1644650" y="280988"/>
          <p14:tracePt t="21458" x="1550988" y="285750"/>
          <p14:tracePt t="21468" x="1439863" y="296863"/>
          <p14:tracePt t="21474" x="1312863" y="296863"/>
          <p14:tracePt t="21483" x="1154113" y="315913"/>
          <p14:tracePt t="21489" x="954088" y="315913"/>
          <p14:tracePt t="21498" x="763588" y="323850"/>
          <p14:tracePt t="21505" x="520700" y="336550"/>
          <p14:tracePt t="21515" x="266700" y="336550"/>
          <p14:tracePt t="21522" x="23813" y="347663"/>
        </p14:tracePtLst>
      </p14:laserTraceLst>
    </p:ext>
    <p:ext uri="{E180D4A7-C9FB-4DFB-919C-405C955672EB}">
      <p14:showEvtLst xmlns:p14="http://schemas.microsoft.com/office/powerpoint/2010/main">
        <p14:playEvt time="6" objId="8"/>
        <p14:stopEvt time="20105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 Sheet Page 3 – Additional Information &amp;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7FCEAF-D0D5-4D38-A667-05E01D81FA0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04283-D40E-4D00-8AEE-9C9633B24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64DE7A-8F84-4F9A-BA68-EBD50B997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2BAC12-D574-4FD2-8C22-AA2FCBF61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94941" y="1600200"/>
            <a:ext cx="6640015" cy="4800600"/>
          </a:xfrm>
          <a:prstGeom prst="rect">
            <a:avLst/>
          </a:prstGeom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2952438E-9D36-40F4-9C88-87C5D95D7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7844" y="6009482"/>
            <a:ext cx="423862" cy="42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17543"/>
      </p:ext>
    </p:extLst>
  </p:cSld>
  <p:clrMapOvr>
    <a:masterClrMapping/>
  </p:clrMapOvr>
  <p:transition advTm="239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238595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AARP Intake Book –Additional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85140"/>
            <a:ext cx="8077200" cy="4724400"/>
          </a:xfrm>
        </p:spPr>
        <p:txBody>
          <a:bodyPr/>
          <a:lstStyle/>
          <a:p>
            <a:r>
              <a:rPr lang="en-US" dirty="0"/>
              <a:t>Additional optional statistical questions</a:t>
            </a:r>
          </a:p>
          <a:p>
            <a:pPr lvl="1"/>
            <a:r>
              <a:rPr lang="en-US" dirty="0"/>
              <a:t>Additional Statistical Questions</a:t>
            </a:r>
          </a:p>
          <a:p>
            <a:pPr lvl="1"/>
            <a:r>
              <a:rPr lang="en-US" dirty="0"/>
              <a:t>Instructions on how to use the Intake Booklet</a:t>
            </a:r>
          </a:p>
          <a:p>
            <a:pPr lvl="2"/>
            <a:r>
              <a:rPr lang="en-US" dirty="0"/>
              <a:t>Brief description of three consent forms</a:t>
            </a:r>
          </a:p>
          <a:p>
            <a:pPr lvl="1"/>
            <a:r>
              <a:rPr lang="en-US" dirty="0"/>
              <a:t>Three consent forms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7375" y="6261588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6EB08-5C32-4A2C-811B-E05910E7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EBB02-CB23-4A85-9CFC-0C73E99BC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7" name="Media3">
            <a:hlinkClick r:id="" action="ppaction://media"/>
            <a:extLst>
              <a:ext uri="{FF2B5EF4-FFF2-40B4-BE49-F238E27FC236}">
                <a16:creationId xmlns:a16="http://schemas.microsoft.com/office/drawing/2014/main" id="{2265CCFC-A1FD-486E-9A2C-3964B129E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326" y="5813284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03613"/>
      </p:ext>
    </p:extLst>
  </p:cSld>
  <p:clrMapOvr>
    <a:masterClrMapping/>
  </p:clrMapOvr>
  <p:transition advTm="57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55682" objId="7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8382000" cy="788987"/>
          </a:xfrm>
        </p:spPr>
        <p:txBody>
          <a:bodyPr>
            <a:normAutofit fontScale="90000"/>
          </a:bodyPr>
          <a:lstStyle/>
          <a:p>
            <a:r>
              <a:rPr lang="en-US" dirty="0"/>
              <a:t>AARP Intake Booklet Optional Questions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5728B97-D0F9-43B3-BCA0-A49776DBC85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D9D8B-6596-4541-BD7F-E1C581F59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BB26D-DAD7-4787-9D7A-74680BBD3E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8C9480-C891-4FF9-9152-DD5B3E0FA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8153400" cy="4187883"/>
          </a:xfrm>
          <a:prstGeom prst="rect">
            <a:avLst/>
          </a:prstGeom>
        </p:spPr>
      </p:pic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20EE69A9-1F57-4754-B7BC-BAEA2A352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595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42660"/>
      </p:ext>
    </p:extLst>
  </p:cSld>
  <p:clrMapOvr>
    <a:masterClrMapping/>
  </p:clrMapOvr>
  <p:transition advTm="32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30132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D29A395-1F22-402F-A609-67E32830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7813"/>
            <a:ext cx="8077200" cy="712787"/>
          </a:xfrm>
        </p:spPr>
        <p:txBody>
          <a:bodyPr>
            <a:normAutofit fontScale="90000"/>
          </a:bodyPr>
          <a:lstStyle/>
          <a:p>
            <a:r>
              <a:rPr lang="en-US" dirty="0"/>
              <a:t>AARP Intake Book –How to Use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FFA68-22E5-4D41-9BA0-447820D1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5FE94-C9F2-4452-835A-56DAD35906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7FCEAF-D0D5-4D38-A667-05E01D81FA0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06595-5C6B-4ADB-909C-3A5A89201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52F9C6-7B15-4EA0-BD93-8DBD5A1EC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0" y="1593575"/>
            <a:ext cx="4572000" cy="5076056"/>
          </a:xfrm>
          <a:prstGeom prst="rect">
            <a:avLst/>
          </a:prstGeom>
        </p:spPr>
      </p:pic>
      <p:pic>
        <p:nvPicPr>
          <p:cNvPr id="2" name="Media2">
            <a:hlinkClick r:id="" action="ppaction://media"/>
            <a:extLst>
              <a:ext uri="{FF2B5EF4-FFF2-40B4-BE49-F238E27FC236}">
                <a16:creationId xmlns:a16="http://schemas.microsoft.com/office/drawing/2014/main" id="{BA2D17C0-625B-406C-8629-19237923F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2772" y="6049633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92442"/>
      </p:ext>
    </p:extLst>
  </p:cSld>
  <p:clrMapOvr>
    <a:masterClrMapping/>
  </p:clrMapOvr>
  <p:transition advTm="16050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8009" x="231775" y="5086350"/>
          <p14:tracePt t="158016" x="509588" y="5186363"/>
          <p14:tracePt t="158025" x="787400" y="5275263"/>
          <p14:tracePt t="158031" x="1062038" y="5364163"/>
          <p14:tracePt t="158041" x="1389063" y="5457825"/>
          <p14:tracePt t="158049" x="1717675" y="5534025"/>
          <p14:tracePt t="158057" x="2095500" y="5614988"/>
          <p14:tracePt t="158065" x="2386013" y="5676900"/>
          <p14:tracePt t="158073" x="2616200" y="5722938"/>
          <p14:tracePt t="158080" x="2794000" y="5754688"/>
          <p14:tracePt t="158087" x="2936875" y="5784850"/>
          <p14:tracePt t="158099" x="3030538" y="5792788"/>
          <p14:tracePt t="158104" x="3092450" y="5803900"/>
          <p14:tracePt t="158114" x="3138488" y="5803900"/>
          <p14:tracePt t="158120" x="3152775" y="5803900"/>
          <p14:tracePt t="158129" x="3160713" y="5803900"/>
          <p14:tracePt t="158137" x="3168650" y="5803900"/>
          <p14:tracePt t="158145" x="3179763" y="5811838"/>
          <p14:tracePt t="158153" x="3195638" y="5816600"/>
          <p14:tracePt t="158162" x="3214688" y="5816600"/>
          <p14:tracePt t="158169" x="3257550" y="5816600"/>
          <p14:tracePt t="158178" x="3311525" y="5816600"/>
          <p14:tracePt t="158185" x="3381375" y="5816600"/>
          <p14:tracePt t="158194" x="3454400" y="5816600"/>
          <p14:tracePt t="158199" x="3551238" y="5816600"/>
          <p14:tracePt t="158210" x="3640138" y="5811838"/>
          <p14:tracePt t="158216" x="3732213" y="5789613"/>
          <p14:tracePt t="158226" x="3825875" y="5773738"/>
          <p14:tracePt t="158232" x="3929063" y="5741988"/>
          <p14:tracePt t="158255" x="4022725" y="5719763"/>
          <p14:tracePt t="158262" x="4095750" y="5681663"/>
          <p14:tracePt t="158271" x="4384675" y="5526088"/>
          <p14:tracePt t="158279" x="4435475" y="5476875"/>
          <p14:tracePt t="158287" x="4476750" y="5418138"/>
          <p14:tracePt t="158296" x="4524375" y="5356225"/>
          <p14:tracePt t="158303" x="4551363" y="5291138"/>
          <p14:tracePt t="158312" x="4589463" y="5218113"/>
          <p14:tracePt t="158318" x="4608513" y="5167313"/>
          <p14:tracePt t="158335" x="4640263" y="5075238"/>
          <p14:tracePt t="158345" x="4681538" y="4975225"/>
          <p14:tracePt t="158350" x="4754563" y="4735513"/>
          <p14:tracePt t="158360" x="4783138" y="4654550"/>
          <p14:tracePt t="158367" x="4805363" y="4595813"/>
          <p14:tracePt t="158375" x="4829175" y="4522788"/>
          <p14:tracePt t="158382" x="4840288" y="4476750"/>
          <p14:tracePt t="158392" x="4856163" y="4419600"/>
          <p14:tracePt t="158398" x="4867275" y="4365625"/>
          <p14:tracePt t="158408" x="4875213" y="4325938"/>
          <p14:tracePt t="158415" x="4883150" y="4279900"/>
          <p14:tracePt t="158426" x="4891088" y="4233863"/>
          <p14:tracePt t="158429" x="4891088" y="4206875"/>
          <p14:tracePt t="158443" x="4891088" y="4183063"/>
          <p14:tracePt t="158447" x="4891088" y="4152900"/>
          <p14:tracePt t="158454" x="4886325" y="4121150"/>
          <p14:tracePt t="158463" x="4883150" y="4102100"/>
          <p14:tracePt t="158471" x="4856163" y="4059238"/>
          <p14:tracePt t="158480" x="4824413" y="4010025"/>
          <p14:tracePt t="158486" x="4802188" y="3978275"/>
          <p14:tracePt t="158496" x="4751388" y="3929063"/>
          <p14:tracePt t="158502" x="4700588" y="3894138"/>
          <p14:tracePt t="158512" x="4632325" y="3840163"/>
          <p14:tracePt t="158518" x="4565650" y="3794125"/>
          <p14:tracePt t="158528" x="4508500" y="3759200"/>
          <p14:tracePt t="158534" x="4430713" y="3713163"/>
          <p14:tracePt t="158544" x="4373563" y="3686175"/>
          <p14:tracePt t="158550" x="4341813" y="3667125"/>
          <p14:tracePt t="158560" x="4287838" y="3651250"/>
          <p14:tracePt t="158566" x="4238625" y="3632200"/>
          <p14:tracePt t="158577" x="4206875" y="3619500"/>
          <p14:tracePt t="158582" x="4160838" y="3597275"/>
          <p14:tracePt t="158592" x="4110038" y="3584575"/>
          <p14:tracePt t="158598" x="4076700" y="3578225"/>
          <p14:tracePt t="158608" x="4025900" y="3565525"/>
          <p14:tracePt t="158614" x="3963988" y="3551238"/>
          <p14:tracePt t="158625" x="3917950" y="3543300"/>
          <p14:tracePt t="158630" x="3844925" y="3535363"/>
          <p14:tracePt t="158641" x="3798888" y="3535363"/>
          <p14:tracePt t="158647" x="3743325" y="3535363"/>
          <p14:tracePt t="158655" x="3670300" y="3535363"/>
          <p14:tracePt t="158663" x="3608388" y="3535363"/>
          <p14:tracePt t="158671" x="3554413" y="3535363"/>
          <p14:tracePt t="158680" x="3500438" y="3546475"/>
          <p14:tracePt t="158687" x="3435350" y="3562350"/>
          <p14:tracePt t="158696" x="3403600" y="3565525"/>
          <p14:tracePt t="158702" x="3343275" y="3573463"/>
          <p14:tracePt t="158712" x="3303588" y="3581400"/>
          <p14:tracePt t="158719" x="3265488" y="3584575"/>
          <p14:tracePt t="158728" x="3219450" y="3584575"/>
          <p14:tracePt t="158734" x="3184525" y="3584575"/>
          <p14:tracePt t="158745" x="3157538" y="3584575"/>
          <p14:tracePt t="158750" x="3133725" y="3584575"/>
          <p14:tracePt t="158761" x="3106738" y="3592513"/>
          <p14:tracePt t="158767" x="3087688" y="3592513"/>
          <p14:tracePt t="158777" x="3068638" y="3592513"/>
          <p14:tracePt t="158783" x="3057525" y="3597275"/>
          <p14:tracePt t="158792" x="3049588" y="3600450"/>
          <p14:tracePt t="158798" x="3041650" y="3600450"/>
          <p14:tracePt t="158808" x="3030538" y="3605213"/>
          <p14:tracePt t="158815" x="3025775" y="3608388"/>
          <p14:tracePt t="158825" x="3022600" y="3611563"/>
          <p14:tracePt t="158841" x="3017838" y="3616325"/>
          <p14:tracePt t="158855" x="3014663" y="3627438"/>
          <p14:tracePt t="158863" x="3014663" y="3632200"/>
          <p14:tracePt t="158871" x="3009900" y="3635375"/>
          <p14:tracePt t="158880" x="3006725" y="3638550"/>
          <p14:tracePt t="158886" x="3006725" y="3643313"/>
          <p14:tracePt t="158897" x="3003550" y="3651250"/>
          <p14:tracePt t="158902" x="2998788" y="3651250"/>
          <p14:tracePt t="158913" x="2995613" y="3659188"/>
          <p14:tracePt t="158918" x="2990850" y="3662363"/>
          <p14:tracePt t="158928" x="2982913" y="3667125"/>
          <p14:tracePt t="158935" x="2979738" y="3670300"/>
          <p14:tracePt t="158945" x="2976563" y="3673475"/>
          <p14:tracePt t="158950" x="2971800" y="3678238"/>
          <p14:tracePt t="159398" x="2968625" y="3681413"/>
          <p14:tracePt t="159407" x="2952750" y="3689350"/>
          <p14:tracePt t="159415" x="2933700" y="3700463"/>
          <p14:tracePt t="159425" x="2909888" y="3713163"/>
          <p14:tracePt t="159431" x="2887663" y="3724275"/>
          <p14:tracePt t="159438" x="2863850" y="3735388"/>
          <p14:tracePt t="159447" x="2844800" y="3748088"/>
          <p14:tracePt t="159455" x="2813050" y="3751263"/>
          <p14:tracePt t="159464" x="2782888" y="3762375"/>
          <p14:tracePt t="159471" x="2767013" y="3770313"/>
          <p14:tracePt t="159480" x="2725738" y="3775075"/>
          <p14:tracePt t="159486" x="2705100" y="3781425"/>
          <p14:tracePt t="159496" x="2686050" y="3786188"/>
          <p14:tracePt t="159502" x="2663825" y="3789363"/>
          <p14:tracePt t="159512" x="2644775" y="3797300"/>
          <p14:tracePt t="159518" x="2620963" y="3808413"/>
          <p14:tracePt t="159529" x="2613025" y="3813175"/>
          <p14:tracePt t="159535" x="2597150" y="3821113"/>
          <p14:tracePt t="159544" x="2582863" y="3832225"/>
          <p14:tracePt t="159551" x="2570163" y="3840163"/>
          <p14:tracePt t="159560" x="2562225" y="3856038"/>
          <p14:tracePt t="159567" x="2551113" y="3870325"/>
          <p14:tracePt t="159576" x="2540000" y="3886200"/>
          <p14:tracePt t="159583" x="2535238" y="3902075"/>
          <p14:tracePt t="159592" x="2532063" y="3917950"/>
          <p14:tracePt t="159598" x="2528888" y="3932238"/>
          <p14:tracePt t="159609" x="2520950" y="3951288"/>
          <p14:tracePt t="159615" x="2520950" y="3967163"/>
          <p14:tracePt t="159622" x="2520950" y="3983038"/>
          <p14:tracePt t="159631" x="2520950" y="4002088"/>
          <p14:tracePt t="159639" x="2520950" y="4017963"/>
          <p14:tracePt t="159648" x="2516188" y="4044950"/>
          <p14:tracePt t="159655" x="2508250" y="4071938"/>
          <p14:tracePt t="159665" x="2508250" y="4102100"/>
          <p14:tracePt t="159672" x="2508250" y="4121150"/>
          <p14:tracePt t="159681" x="2508250" y="4156075"/>
          <p14:tracePt t="159687" x="2505075" y="4175125"/>
          <p14:tracePt t="159697" x="2505075" y="4222750"/>
          <p14:tracePt t="159702" x="2497138" y="4260850"/>
          <p14:tracePt t="159712" x="2486025" y="4306888"/>
          <p14:tracePt t="159718" x="2470150" y="4360863"/>
          <p14:tracePt t="159728" x="2459038" y="4403725"/>
          <p14:tracePt t="159735" x="2443163" y="4457700"/>
          <p14:tracePt t="159744" x="2424113" y="4514850"/>
          <p14:tracePt t="159751" x="2400300" y="4581525"/>
          <p14:tracePt t="159760" x="2378075" y="4654550"/>
          <p14:tracePt t="159767" x="2359025" y="4719638"/>
          <p14:tracePt t="159776" x="2343150" y="4773613"/>
          <p14:tracePt t="159783" x="2327275" y="4832350"/>
          <p14:tracePt t="159792" x="2316163" y="4905375"/>
          <p14:tracePt t="159798" x="2300288" y="4959350"/>
          <p14:tracePt t="159809" x="2284413" y="5032375"/>
          <p14:tracePt t="159815" x="2278063" y="5113338"/>
          <p14:tracePt t="159822" x="2273300" y="5159375"/>
          <p14:tracePt t="159832" x="2265363" y="5218113"/>
          <p14:tracePt t="159839" x="2265363" y="5272088"/>
          <p14:tracePt t="159848" x="2265363" y="5314950"/>
          <p14:tracePt t="159856" x="2257425" y="5372100"/>
          <p14:tracePt t="159865" x="2257425" y="5414963"/>
          <p14:tracePt t="159872" x="2257425" y="5468938"/>
          <p14:tracePt t="159881" x="2251075" y="5541963"/>
          <p14:tracePt t="159887" x="2251075" y="5588000"/>
          <p14:tracePt t="159898" x="2251075" y="5649913"/>
          <p14:tracePt t="159903" x="2251075" y="5703888"/>
          <p14:tracePt t="159913" x="2251075" y="5741988"/>
          <p14:tracePt t="159919" x="2243138" y="5795963"/>
          <p14:tracePt t="159928" x="2243138" y="5835650"/>
          <p14:tracePt t="159935" x="2243138" y="5878513"/>
          <p14:tracePt t="159945" x="2246313" y="5935663"/>
          <p14:tracePt t="159950" x="2246313" y="5989638"/>
          <p14:tracePt t="159960" x="2254250" y="6027738"/>
          <p14:tracePt t="159967" x="2257425" y="6073775"/>
          <p14:tracePt t="159982" x="2265363" y="6108700"/>
          <p14:tracePt t="159993" x="2281238" y="6167438"/>
          <p14:tracePt t="159999" x="2300288" y="6240463"/>
          <p14:tracePt t="160009" x="2311400" y="6264275"/>
          <p14:tracePt t="160015" x="2324100" y="6286500"/>
          <p14:tracePt t="160023" x="2335213" y="6318250"/>
          <p14:tracePt t="160032" x="2354263" y="6340475"/>
          <p14:tracePt t="160039" x="2381250" y="6380163"/>
          <p14:tracePt t="160048" x="2392363" y="6402388"/>
          <p14:tracePt t="160055" x="2419350" y="6440488"/>
          <p14:tracePt t="160066" x="2443163" y="6467475"/>
          <p14:tracePt t="160071" x="2470150" y="6491288"/>
          <p14:tracePt t="160080" x="2493963" y="6515100"/>
          <p14:tracePt t="160087" x="2508250" y="6529388"/>
          <p14:tracePt t="160097" x="2516188" y="6542088"/>
          <p14:tracePt t="160102" x="2528888" y="6550025"/>
          <p14:tracePt t="160112" x="2535238" y="6561138"/>
          <p14:tracePt t="160118" x="2540000" y="6564313"/>
          <p14:tracePt t="160128" x="2543175" y="6569075"/>
          <p14:tracePt t="160135" x="2555875" y="6577013"/>
          <p14:tracePt t="160150" x="2559050" y="6580188"/>
          <p14:tracePt t="160166" x="2559050" y="6583363"/>
          <p14:tracePt t="160177" x="2559050" y="6588125"/>
          <p14:tracePt t="160304" x="2562225" y="6591300"/>
          <p14:tracePt t="160311" x="2566988" y="6591300"/>
          <p14:tracePt t="160318" x="2574925" y="6591300"/>
          <p14:tracePt t="160328" x="2593975" y="6604000"/>
          <p14:tracePt t="160335" x="2609850" y="6607175"/>
          <p14:tracePt t="160344" x="2632075" y="6615113"/>
          <p14:tracePt t="160351" x="2651125" y="6618288"/>
          <p14:tracePt t="160360" x="2671763" y="6623050"/>
          <p14:tracePt t="160366" x="2693988" y="6623050"/>
          <p14:tracePt t="160378" x="2720975" y="6623050"/>
          <p14:tracePt t="160383" x="2747963" y="6623050"/>
          <p14:tracePt t="160393" x="2763838" y="6623050"/>
          <p14:tracePt t="160399" x="2774950" y="6618288"/>
          <p14:tracePt t="160407" x="2786063" y="6615113"/>
          <p14:tracePt t="160416" x="2801938" y="6607175"/>
          <p14:tracePt t="160423" x="2809875" y="6599238"/>
          <p14:tracePt t="160432" x="2825750" y="6588125"/>
          <p14:tracePt t="160439" x="2836863" y="6572250"/>
          <p14:tracePt t="160448" x="2852738" y="6556375"/>
          <p14:tracePt t="160455" x="2868613" y="6542088"/>
          <p14:tracePt t="160465" x="2882900" y="6526213"/>
          <p14:tracePt t="160470" x="2906713" y="6510338"/>
          <p14:tracePt t="160480" x="2928938" y="6491288"/>
          <p14:tracePt t="160487" x="2952750" y="6480175"/>
          <p14:tracePt t="160497" x="2982913" y="6461125"/>
          <p14:tracePt t="160502" x="3022600" y="6440488"/>
          <p14:tracePt t="160512" x="3044825" y="6429375"/>
          <p14:tracePt t="160518" x="3065463" y="6426200"/>
          <p14:tracePt t="160528" x="3076575" y="6413500"/>
          <p14:tracePt t="160535" x="3084513" y="6410325"/>
          <p14:tracePt t="160927" x="3076575" y="6407150"/>
          <p14:tracePt t="160950" x="3071813" y="6407150"/>
          <p14:tracePt t="160959" x="3068638" y="6407150"/>
          <p14:tracePt t="160982" x="3065463" y="6407150"/>
          <p14:tracePt t="161007" x="3060700" y="6407150"/>
          <p14:tracePt t="161031" x="3057525" y="6407150"/>
          <p14:tracePt t="161055" x="3052763" y="6407150"/>
          <p14:tracePt t="161064" x="3044825" y="6402388"/>
          <p14:tracePt t="161070" x="3041650" y="6402388"/>
          <p14:tracePt t="161080" x="3033713" y="6399213"/>
          <p14:tracePt t="161087" x="3030538" y="6394450"/>
          <p14:tracePt t="161097" x="3014663" y="6394450"/>
          <p14:tracePt t="161103" x="3003550" y="6391275"/>
          <p14:tracePt t="161113" x="2987675" y="6380163"/>
          <p14:tracePt t="161119" x="2971800" y="6375400"/>
          <p14:tracePt t="161128" x="2949575" y="6367463"/>
          <p14:tracePt t="161134" x="2936875" y="6359525"/>
          <p14:tracePt t="161144" x="2914650" y="6353175"/>
          <p14:tracePt t="161150" x="2898775" y="6348413"/>
          <p14:tracePt t="161161" x="2871788" y="6337300"/>
          <p14:tracePt t="161167" x="2847975" y="6326188"/>
          <p14:tracePt t="161177" x="2825750" y="6313488"/>
          <p14:tracePt t="161183" x="2806700" y="6310313"/>
          <p14:tracePt t="161191" x="2790825" y="6297613"/>
          <p14:tracePt t="161200" x="2774950" y="6291263"/>
          <p14:tracePt t="161207" x="2767013" y="6278563"/>
          <p14:tracePt t="161216" x="2755900" y="6270625"/>
          <p14:tracePt t="161223" x="2747963" y="6267450"/>
          <p14:tracePt t="161233" x="2736850" y="6256338"/>
          <p14:tracePt t="161239" x="2728913" y="6248400"/>
          <p14:tracePt t="161249" x="2713038" y="6232525"/>
          <p14:tracePt t="161254" x="2701925" y="6216650"/>
          <p14:tracePt t="161264" x="2693988" y="6202363"/>
          <p14:tracePt t="161270" x="2671763" y="6178550"/>
          <p14:tracePt t="161280" x="2655888" y="6148388"/>
          <p14:tracePt t="161287" x="2624138" y="6105525"/>
          <p14:tracePt t="161296" x="2597150" y="6067425"/>
          <p14:tracePt t="161302" x="2574925" y="6016625"/>
          <p14:tracePt t="161313" x="2555875" y="5986463"/>
          <p14:tracePt t="161319" x="2535238" y="5954713"/>
          <p14:tracePt t="161328" x="2516188" y="5911850"/>
          <p14:tracePt t="161335" x="2497138" y="5881688"/>
          <p14:tracePt t="161345" x="2478088" y="5849938"/>
          <p14:tracePt t="161350" x="2459038" y="5819775"/>
          <p14:tracePt t="161361" x="2447925" y="5781675"/>
          <p14:tracePt t="161366" x="2435225" y="5757863"/>
          <p14:tracePt t="161375" x="2424113" y="5727700"/>
          <p14:tracePt t="161383" x="2405063" y="5688013"/>
          <p14:tracePt t="161391" x="2392363" y="5649913"/>
          <p14:tracePt t="161400" x="2378075" y="5619750"/>
          <p14:tracePt t="161407" x="2365375" y="5580063"/>
          <p14:tracePt t="161416" x="2359025" y="5549900"/>
          <p14:tracePt t="161423" x="2346325" y="5511800"/>
          <p14:tracePt t="161432" x="2338388" y="5472113"/>
          <p14:tracePt t="161438" x="2335213" y="5445125"/>
          <p14:tracePt t="161449" x="2327275" y="5399088"/>
          <p14:tracePt t="161455" x="2324100" y="5368925"/>
          <p14:tracePt t="161465" x="2308225" y="5329238"/>
          <p14:tracePt t="161471" x="2305050" y="5291138"/>
          <p14:tracePt t="161480" x="2297113" y="5253038"/>
          <p14:tracePt t="161486" x="2284413" y="5207000"/>
          <p14:tracePt t="161498" x="2278063" y="5175250"/>
          <p14:tracePt t="161503" x="2262188" y="5121275"/>
          <p14:tracePt t="161513" x="2257425" y="5097463"/>
          <p14:tracePt t="161519" x="2246313" y="5059363"/>
          <p14:tracePt t="161528" x="2230438" y="5021263"/>
          <p14:tracePt t="161535" x="2227263" y="4994275"/>
          <p14:tracePt t="161545" x="2219325" y="4962525"/>
          <p14:tracePt t="161550" x="2208213" y="4924425"/>
          <p14:tracePt t="161561" x="2208213" y="4905375"/>
          <p14:tracePt t="161567" x="2208213" y="4886325"/>
          <p14:tracePt t="161577" x="2203450" y="4854575"/>
          <p14:tracePt t="161583" x="2203450" y="4819650"/>
          <p14:tracePt t="161591" x="2203450" y="4800600"/>
          <p14:tracePt t="161600" x="2203450" y="4773613"/>
          <p14:tracePt t="161607" x="2203450" y="4759325"/>
          <p14:tracePt t="161616" x="2203450" y="4743450"/>
          <p14:tracePt t="161624" x="2203450" y="4727575"/>
          <p14:tracePt t="161633" x="2203450" y="4716463"/>
          <p14:tracePt t="161638" x="2203450" y="4692650"/>
          <p14:tracePt t="161648" x="2203450" y="4681538"/>
          <p14:tracePt t="161654" x="2203450" y="4665663"/>
          <p14:tracePt t="161664" x="2203450" y="4657725"/>
          <p14:tracePt t="161670" x="2203450" y="4646613"/>
          <p14:tracePt t="161680" x="2195513" y="4627563"/>
          <p14:tracePt t="161687" x="2192338" y="4622800"/>
          <p14:tracePt t="161696" x="2189163" y="4616450"/>
          <p14:tracePt t="161942" x="2184400" y="4611688"/>
          <p14:tracePt t="164936" x="2184400" y="4608513"/>
          <p14:tracePt t="164944" x="2184400" y="4603750"/>
          <p14:tracePt t="164953" x="2184400" y="4600575"/>
          <p14:tracePt t="164968" x="2184400" y="4595813"/>
          <p14:tracePt t="164991" x="2184400" y="4592638"/>
          <p14:tracePt t="165088" x="2189163" y="4589463"/>
          <p14:tracePt t="165112" x="2189163" y="4584700"/>
          <p14:tracePt t="165280" x="2189163" y="4581525"/>
          <p14:tracePt t="168536" x="2189163" y="4576763"/>
          <p14:tracePt t="168553" x="2189163" y="4573588"/>
          <p14:tracePt t="168583" x="2184400" y="4568825"/>
          <p14:tracePt t="168879" x="2184400" y="4565650"/>
          <p14:tracePt t="168896" x="2184400" y="4562475"/>
          <p14:tracePt t="168912" x="2184400" y="4557713"/>
          <p14:tracePt t="168921" x="2184400" y="4554538"/>
          <p14:tracePt t="168937" x="2184400" y="4549775"/>
          <p14:tracePt t="168953" x="2184400" y="4546600"/>
          <p14:tracePt t="168960" x="2184400" y="4541838"/>
          <p14:tracePt t="168985" x="2181225" y="4538663"/>
          <p14:tracePt t="169001" x="2181225" y="4533900"/>
          <p14:tracePt t="169296" x="2176463" y="4530725"/>
          <p14:tracePt t="169311" x="2173288" y="4527550"/>
          <p14:tracePt t="169327" x="2168525" y="4522788"/>
          <p14:tracePt t="169376" x="2165350" y="4519613"/>
          <p14:tracePt t="169447" x="2162175" y="4514850"/>
          <p14:tracePt t="169511" x="2157413" y="4511675"/>
          <p14:tracePt t="169537" x="2154238" y="4511675"/>
          <p14:tracePt t="169584" x="2149475" y="4511675"/>
          <p14:tracePt t="169616" x="2146300" y="4511675"/>
          <p14:tracePt t="169648" x="2141538" y="4511675"/>
          <p14:tracePt t="169673" x="2138363" y="4511675"/>
          <p14:tracePt t="169691" x="2135188" y="4506913"/>
          <p14:tracePt t="169707" x="2130425" y="4503738"/>
          <p14:tracePt t="169712" x="2127250" y="4503738"/>
          <p14:tracePt t="169728" x="2122488" y="4503738"/>
          <p14:tracePt t="169737" x="2119313" y="4503738"/>
          <p14:tracePt t="169753" x="2114550" y="4500563"/>
          <p14:tracePt t="170088" x="2111375" y="4500563"/>
          <p14:tracePt t="170119" x="2108200" y="4500563"/>
          <p14:tracePt t="171074" x="2108200" y="4495800"/>
          <p14:tracePt t="171345" x="2103438" y="4492625"/>
          <p14:tracePt t="171360" x="2100263" y="4487863"/>
          <p14:tracePt t="171377" x="2100263" y="4484688"/>
          <p14:tracePt t="171409" x="2095500" y="4479925"/>
          <p14:tracePt t="171426" x="2092325" y="4476750"/>
          <p14:tracePt t="171432" x="2092325" y="4473575"/>
          <p14:tracePt t="171442" x="2087563" y="4468813"/>
          <p14:tracePt t="171448" x="2084388" y="4460875"/>
          <p14:tracePt t="171459" x="2081213" y="4449763"/>
          <p14:tracePt t="171464" x="2076450" y="4441825"/>
          <p14:tracePt t="171474" x="2065338" y="4430713"/>
          <p14:tracePt t="171480" x="2060575" y="4425950"/>
          <p14:tracePt t="171489" x="2057400" y="4419600"/>
          <p14:tracePt t="171495" x="2049463" y="4411663"/>
          <p14:tracePt t="171512" x="2038350" y="4398963"/>
          <p14:tracePt t="171528" x="2033588" y="4395788"/>
          <p14:tracePt t="171538" x="2025650" y="4387850"/>
          <p14:tracePt t="171544" x="2022475" y="4384675"/>
          <p14:tracePt t="171552" x="2019300" y="4379913"/>
          <p14:tracePt t="171560" x="2014538" y="4371975"/>
          <p14:tracePt t="171571" x="2014538" y="4368800"/>
          <p14:tracePt t="171577" x="1998663" y="4360863"/>
          <p14:tracePt t="171585" x="1995488" y="4349750"/>
          <p14:tracePt t="171594" x="1992313" y="4344988"/>
          <p14:tracePt t="171599" x="1984375" y="4338638"/>
          <p14:tracePt t="171609" x="1976438" y="4325938"/>
          <p14:tracePt t="171616" x="1968500" y="4318000"/>
          <p14:tracePt t="171626" x="1960563" y="4310063"/>
          <p14:tracePt t="171632" x="1949450" y="4295775"/>
          <p14:tracePt t="171642" x="1941513" y="4283075"/>
          <p14:tracePt t="171648" x="1933575" y="4268788"/>
          <p14:tracePt t="171658" x="1925638" y="4252913"/>
          <p14:tracePt t="171663" x="1914525" y="4237038"/>
          <p14:tracePt t="171674" x="1911350" y="4229100"/>
          <p14:tracePt t="171679" x="1906588" y="4222750"/>
          <p14:tracePt t="171690" x="1906588" y="4217988"/>
          <p14:tracePt t="171721" x="1906588" y="4214813"/>
          <p14:tracePt t="172936" x="1906588" y="4210050"/>
          <p14:tracePt t="173208" x="1906588" y="4206875"/>
          <p14:tracePt t="173227" x="1906588" y="4202113"/>
          <p14:tracePt t="173263" x="1906588" y="4198938"/>
          <p14:tracePt t="173416" x="1911350" y="4198938"/>
          <p14:tracePt t="173424" x="1917700" y="4210050"/>
          <p14:tracePt t="173431" x="1922463" y="4222750"/>
          <p14:tracePt t="173441" x="1925638" y="4229100"/>
          <p14:tracePt t="173448" x="1933575" y="4237038"/>
          <p14:tracePt t="173458" x="1938338" y="4249738"/>
          <p14:tracePt t="173464" x="1944688" y="4256088"/>
          <p14:tracePt t="173474" x="1952625" y="4268788"/>
          <p14:tracePt t="173480" x="1960563" y="4276725"/>
          <p14:tracePt t="173487" x="1965325" y="4279900"/>
          <p14:tracePt t="173496" x="1971675" y="4283075"/>
          <p14:tracePt t="173507" x="1976438" y="4283075"/>
          <p14:tracePt t="173513" x="1979613" y="4287838"/>
          <p14:tracePt t="173520" x="1984375" y="4287838"/>
          <p14:tracePt t="173537" x="1992313" y="4287838"/>
          <p14:tracePt t="173545" x="1995488" y="4287838"/>
          <p14:tracePt t="173552" x="2011363" y="4295775"/>
          <p14:tracePt t="173562" x="2025650" y="4295775"/>
          <p14:tracePt t="173568" x="2060575" y="4314825"/>
          <p14:tracePt t="173578" x="2100263" y="4325938"/>
          <p14:tracePt t="173585" x="2138363" y="4341813"/>
          <p14:tracePt t="173595" x="2176463" y="4352925"/>
          <p14:tracePt t="173600" x="2235200" y="4376738"/>
          <p14:tracePt t="173609" x="2281238" y="4379913"/>
          <p14:tracePt t="173616" x="2319338" y="4387850"/>
          <p14:tracePt t="173626" x="2346325" y="4395788"/>
          <p14:tracePt t="173632" x="2370138" y="4395788"/>
          <p14:tracePt t="173643" x="2381250" y="4395788"/>
          <p14:tracePt t="173648" x="2386013" y="4395788"/>
          <p14:tracePt t="173663" x="2392363" y="4392613"/>
          <p14:tracePt t="173674" x="2392363" y="4384675"/>
          <p14:tracePt t="173680" x="2397125" y="4379913"/>
          <p14:tracePt t="173690" x="2405063" y="4368800"/>
          <p14:tracePt t="173696" x="2405063" y="4352925"/>
          <p14:tracePt t="173707" x="2405063" y="4338638"/>
          <p14:tracePt t="173713" x="2408238" y="4330700"/>
          <p14:tracePt t="173720" x="2408238" y="4325938"/>
          <p14:tracePt t="173730" x="2416175" y="4314825"/>
          <p14:tracePt t="173737" x="2432050" y="4303713"/>
          <p14:tracePt t="173746" x="2447925" y="4291013"/>
          <p14:tracePt t="173753" x="2462213" y="4287838"/>
          <p14:tracePt t="173762" x="2478088" y="4283075"/>
          <p14:tracePt t="173769" x="2505075" y="4276725"/>
          <p14:tracePt t="173778" x="2520950" y="4271963"/>
          <p14:tracePt t="173784" x="2540000" y="4268788"/>
          <p14:tracePt t="173794" x="2559050" y="4268788"/>
          <p14:tracePt t="173800" x="2589213" y="4256088"/>
          <p14:tracePt t="173810" x="2597150" y="4256088"/>
          <p14:tracePt t="173817" x="2609850" y="4241800"/>
          <p14:tracePt t="173827" x="2613025" y="4241800"/>
          <p14:tracePt t="173832" x="2616200" y="4237038"/>
          <p14:tracePt t="173842" x="2616200" y="4233863"/>
          <p14:tracePt t="173859" x="2620963" y="4229100"/>
          <p14:tracePt t="173864" x="2620963" y="4225925"/>
          <p14:tracePt t="173874" x="2620963" y="4217988"/>
          <p14:tracePt t="173880" x="2620963" y="4206875"/>
          <p14:tracePt t="173891" x="2620963" y="4198938"/>
          <p14:tracePt t="173896" x="2620963" y="4195763"/>
          <p14:tracePt t="173907" x="2620963" y="4191000"/>
          <p14:tracePt t="173913" x="2620963" y="4187825"/>
          <p14:tracePt t="173929" x="2620963" y="4183063"/>
          <p14:tracePt t="173937" x="2624138" y="4179888"/>
          <p14:tracePt t="173946" x="2628900" y="4175125"/>
          <p14:tracePt t="173951" x="2632075" y="4171950"/>
          <p14:tracePt t="173962" x="2636838" y="4168775"/>
          <p14:tracePt t="173968" x="2640013" y="4164013"/>
          <p14:tracePt t="173978" x="2640013" y="4160838"/>
          <p14:tracePt t="173984" x="2647950" y="4152900"/>
          <p14:tracePt t="173994" x="2663825" y="4141788"/>
          <p14:tracePt t="174000" x="2667000" y="4137025"/>
          <p14:tracePt t="174009" x="2674938" y="4129088"/>
          <p14:tracePt t="174016" x="2678113" y="4125913"/>
          <p14:tracePt t="174027" x="2686050" y="4117975"/>
          <p14:tracePt t="174034" x="2693988" y="4106863"/>
          <p14:tracePt t="174043" x="2705100" y="4098925"/>
          <p14:tracePt t="174058" x="2705100" y="4090988"/>
          <p14:tracePt t="174064" x="2713038" y="4086225"/>
          <p14:tracePt t="174080" x="2713038" y="4083050"/>
          <p14:tracePt t="174160" x="2713038" y="4086225"/>
          <p14:tracePt t="174168" x="2709863" y="4102100"/>
          <p14:tracePt t="174177" x="2698750" y="4137025"/>
          <p14:tracePt t="174185" x="2690813" y="4175125"/>
          <p14:tracePt t="174195" x="2678113" y="4229100"/>
          <p14:tracePt t="174201" x="2671763" y="4295775"/>
          <p14:tracePt t="174210" x="2655888" y="4357688"/>
          <p14:tracePt t="174216" x="2647950" y="4414838"/>
          <p14:tracePt t="174227" x="2636838" y="4476750"/>
          <p14:tracePt t="174231" x="2620963" y="4533900"/>
          <p14:tracePt t="174242" x="2613025" y="4589463"/>
          <p14:tracePt t="174248" x="2609850" y="4627563"/>
          <p14:tracePt t="174258" x="2601913" y="4681538"/>
          <p14:tracePt t="174264" x="2601913" y="4727575"/>
          <p14:tracePt t="174274" x="2593975" y="4781550"/>
          <p14:tracePt t="174280" x="2593975" y="4846638"/>
          <p14:tracePt t="174290" x="2586038" y="4916488"/>
          <p14:tracePt t="174297" x="2586038" y="4997450"/>
          <p14:tracePt t="174304" x="2586038" y="5086350"/>
          <p14:tracePt t="174313" x="2586038" y="5199063"/>
          <p14:tracePt t="174321" x="2586038" y="5287963"/>
          <p14:tracePt t="174330" x="2586038" y="5348288"/>
          <p14:tracePt t="174337" x="2586038" y="5402263"/>
          <p14:tracePt t="174346" x="2586038" y="5468938"/>
          <p14:tracePt t="174351" x="2586038" y="5511800"/>
          <p14:tracePt t="174362" x="2586038" y="5576888"/>
          <p14:tracePt t="174368" x="2586038" y="5619750"/>
          <p14:tracePt t="174379" x="2589213" y="5665788"/>
          <p14:tracePt t="174384" x="2589213" y="5695950"/>
          <p14:tracePt t="174394" x="2593975" y="5735638"/>
          <p14:tracePt t="174400" x="2601913" y="5768975"/>
          <p14:tracePt t="174409" x="2609850" y="5808663"/>
          <p14:tracePt t="174416" x="2613025" y="5854700"/>
          <p14:tracePt t="174426" x="2613025" y="5892800"/>
          <p14:tracePt t="174432" x="2613025" y="5927725"/>
          <p14:tracePt t="174442" x="2613025" y="5973763"/>
          <p14:tracePt t="174448" x="2613025" y="6000750"/>
          <p14:tracePt t="174458" x="2613025" y="6040438"/>
          <p14:tracePt t="174464" x="2613025" y="6073775"/>
          <p14:tracePt t="174474" x="2613025" y="6113463"/>
          <p14:tracePt t="174480" x="2613025" y="6148388"/>
          <p14:tracePt t="174490" x="2613025" y="6194425"/>
          <p14:tracePt t="174497" x="2613025" y="6240463"/>
          <p14:tracePt t="174504" x="2613025" y="6294438"/>
          <p14:tracePt t="174513" x="2620963" y="6340475"/>
          <p14:tracePt t="174520" x="2620963" y="6375400"/>
          <p14:tracePt t="174530" x="2620963" y="6413500"/>
          <p14:tracePt t="174536" x="2628900" y="6461125"/>
          <p14:tracePt t="174547" x="2628900" y="6494463"/>
          <p14:tracePt t="174553" x="2632075" y="6526213"/>
          <p14:tracePt t="174562" x="2640013" y="6545263"/>
          <p14:tracePt t="174569" x="2640013" y="6561138"/>
          <p14:tracePt t="174578" x="2640013" y="6564313"/>
          <p14:tracePt t="174594" x="2640013" y="6569075"/>
          <p14:tracePt t="174696" x="2640013" y="6564313"/>
          <p14:tracePt t="174704" x="2640013" y="6556375"/>
          <p14:tracePt t="174714" x="2640013" y="6553200"/>
          <p14:tracePt t="174721" x="2636838" y="6550025"/>
          <p14:tracePt t="174730" x="2636838" y="6545263"/>
          <p14:tracePt t="174737" x="2632075" y="6542088"/>
          <p14:tracePt t="174752" x="2628900" y="6537325"/>
          <p14:tracePt t="174769" x="2624138" y="6534150"/>
          <p14:tracePt t="174778" x="2620963" y="6534150"/>
          <p14:tracePt t="174784" x="2616200" y="6529388"/>
          <p14:tracePt t="174800" x="2613025" y="6529388"/>
          <p14:tracePt t="174810" x="2609850" y="6526213"/>
          <p14:tracePt t="174827" x="2605088" y="6521450"/>
          <p14:tracePt t="174842" x="2601913" y="6518275"/>
          <p14:tracePt t="174865" x="2597150" y="6515100"/>
          <p14:tracePt t="174881" x="2593975" y="6510338"/>
          <p14:tracePt t="174921" x="2589213" y="6507163"/>
          <p14:tracePt t="175032" x="2589213" y="6502400"/>
          <p14:tracePt t="175041" x="2586038" y="6499225"/>
          <p14:tracePt t="175058" x="2586038" y="6491288"/>
          <p14:tracePt t="175073" x="2586038" y="6488113"/>
          <p14:tracePt t="175081" x="2586038" y="6483350"/>
          <p14:tracePt t="175088" x="2582863" y="6475413"/>
          <p14:tracePt t="175098" x="2582863" y="6464300"/>
          <p14:tracePt t="175114" x="2578100" y="6461125"/>
          <p14:tracePt t="175121" x="2574925" y="6453188"/>
          <p14:tracePt t="175130" x="2574925" y="6445250"/>
          <p14:tracePt t="175147" x="2574925" y="6437313"/>
          <p14:tracePt t="175152" x="2562225" y="6426200"/>
          <p14:tracePt t="175163" x="2562225" y="6421438"/>
          <p14:tracePt t="175168" x="2562225" y="6413500"/>
          <p14:tracePt t="175178" x="2562225" y="6410325"/>
          <p14:tracePt t="175184" x="2562225" y="6407150"/>
          <p14:tracePt t="175194" x="2559050" y="6399213"/>
          <p14:tracePt t="175200" x="2555875" y="6383338"/>
          <p14:tracePt t="175210" x="2555875" y="6367463"/>
          <p14:tracePt t="175217" x="2555875" y="6348413"/>
          <p14:tracePt t="175226" x="2547938" y="6313488"/>
          <p14:tracePt t="175233" x="2543175" y="6275388"/>
          <p14:tracePt t="175242" x="2535238" y="6229350"/>
          <p14:tracePt t="175249" x="2528888" y="6202363"/>
          <p14:tracePt t="175257" x="2528888" y="6162675"/>
          <p14:tracePt t="175265" x="2528888" y="6135688"/>
          <p14:tracePt t="175273" x="2524125" y="6097588"/>
          <p14:tracePt t="175281" x="2516188" y="6067425"/>
          <p14:tracePt t="175289" x="2513013" y="6046788"/>
          <p14:tracePt t="175298" x="2513013" y="6027738"/>
          <p14:tracePt t="175306" x="2508250" y="6016625"/>
          <p14:tracePt t="175314" x="2501900" y="5997575"/>
          <p14:tracePt t="175320" x="2501900" y="5978525"/>
          <p14:tracePt t="175330" x="2501900" y="5959475"/>
          <p14:tracePt t="175337" x="2501900" y="5916613"/>
          <p14:tracePt t="175346" x="2501900" y="5870575"/>
          <p14:tracePt t="175352" x="2501900" y="5808663"/>
          <p14:tracePt t="175362" x="2501900" y="5754688"/>
          <p14:tracePt t="175368" x="2501900" y="5700713"/>
          <p14:tracePt t="175378" x="2501900" y="5654675"/>
          <p14:tracePt t="175384" x="2493963" y="5599113"/>
          <p14:tracePt t="175395" x="2493963" y="5534025"/>
          <p14:tracePt t="175400" x="2493963" y="5491163"/>
          <p14:tracePt t="175410" x="2489200" y="5434013"/>
          <p14:tracePt t="175416" x="2489200" y="5399088"/>
          <p14:tracePt t="175426" x="2489200" y="5345113"/>
          <p14:tracePt t="175432" x="2489200" y="5307013"/>
          <p14:tracePt t="175442" x="2489200" y="5260975"/>
          <p14:tracePt t="175448" x="2489200" y="5207000"/>
          <p14:tracePt t="175458" x="2489200" y="5172075"/>
          <p14:tracePt t="175464" x="2489200" y="5145088"/>
          <p14:tracePt t="175472" x="2489200" y="5105400"/>
          <p14:tracePt t="175481" x="2489200" y="5086350"/>
          <p14:tracePt t="175489" x="2489200" y="5043488"/>
          <p14:tracePt t="175497" x="2489200" y="5016500"/>
          <p14:tracePt t="175505" x="2489200" y="4983163"/>
          <p14:tracePt t="175513" x="2474913" y="4940300"/>
          <p14:tracePt t="175521" x="2474913" y="4913313"/>
          <p14:tracePt t="175530" x="2470150" y="4886325"/>
          <p14:tracePt t="175537" x="2462213" y="4846638"/>
          <p14:tracePt t="175546" x="2462213" y="4819650"/>
          <p14:tracePt t="175552" x="2459038" y="4797425"/>
          <p14:tracePt t="175562" x="2459038" y="4781550"/>
          <p14:tracePt t="175569" x="2451100" y="4762500"/>
          <p14:tracePt t="175578" x="2451100" y="4743450"/>
          <p14:tracePt t="175585" x="2451100" y="4727575"/>
          <p14:tracePt t="175594" x="2451100" y="4700588"/>
          <p14:tracePt t="175600" x="2451100" y="4684713"/>
          <p14:tracePt t="175611" x="2451100" y="4665663"/>
          <p14:tracePt t="175617" x="2451100" y="4646613"/>
          <p14:tracePt t="175632" x="2451100" y="4619625"/>
          <p14:tracePt t="175642" x="2451100" y="4565650"/>
          <p14:tracePt t="175648" x="2454275" y="4541838"/>
          <p14:tracePt t="175658" x="2459038" y="4522788"/>
          <p14:tracePt t="175664" x="2459038" y="4503738"/>
          <p14:tracePt t="175672" x="2466975" y="4476750"/>
          <p14:tracePt t="175681" x="2470150" y="4452938"/>
          <p14:tracePt t="175689" x="2470150" y="4433888"/>
          <p14:tracePt t="175697" x="2474913" y="4425950"/>
          <p14:tracePt t="175705" x="2478088" y="4411663"/>
          <p14:tracePt t="175714" x="2478088" y="4395788"/>
          <p14:tracePt t="175720" x="2486025" y="4379913"/>
          <p14:tracePt t="175730" x="2486025" y="4371975"/>
          <p14:tracePt t="175736" x="2489200" y="4352925"/>
          <p14:tracePt t="175746" x="2489200" y="4341813"/>
          <p14:tracePt t="175752" x="2493963" y="4333875"/>
          <p14:tracePt t="175762" x="2493963" y="4325938"/>
          <p14:tracePt t="175769" x="2493963" y="4314825"/>
          <p14:tracePt t="175778" x="2493963" y="4310063"/>
          <p14:tracePt t="175784" x="2493963" y="4306888"/>
          <p14:tracePt t="175794" x="2497138" y="4306888"/>
          <p14:tracePt t="175800" x="2497138" y="4303713"/>
          <p14:tracePt t="175816" x="2497138" y="4298950"/>
          <p14:tracePt t="175841" x="2497138" y="4295775"/>
          <p14:tracePt t="176008" x="2493963" y="4295775"/>
          <p14:tracePt t="176033" x="2489200" y="4295775"/>
          <p14:tracePt t="176048" x="2486025" y="4295775"/>
          <p14:tracePt t="176056" x="2481263" y="4303713"/>
          <p14:tracePt t="176065" x="2478088" y="4303713"/>
          <p14:tracePt t="176073" x="2474913" y="4310063"/>
          <p14:tracePt t="176082" x="2470150" y="4318000"/>
          <p14:tracePt t="176089" x="2466975" y="4330700"/>
          <p14:tracePt t="176098" x="2459038" y="4344988"/>
          <p14:tracePt t="176105" x="2451100" y="4365625"/>
          <p14:tracePt t="176115" x="2439988" y="4387850"/>
          <p14:tracePt t="176121" x="2432050" y="4406900"/>
          <p14:tracePt t="176130" x="2419350" y="4430713"/>
          <p14:tracePt t="176137" x="2408238" y="4476750"/>
          <p14:tracePt t="176147" x="2400300" y="4506913"/>
          <p14:tracePt t="176153" x="2389188" y="4546600"/>
          <p14:tracePt t="176162" x="2386013" y="4576763"/>
          <p14:tracePt t="176169" x="2378075" y="4595813"/>
          <p14:tracePt t="176178" x="2373313" y="4643438"/>
          <p14:tracePt t="176184" x="2365375" y="4681538"/>
          <p14:tracePt t="176194" x="2359025" y="4727575"/>
          <p14:tracePt t="176200" x="2359025" y="4754563"/>
          <p14:tracePt t="176210" x="2359025" y="4792663"/>
          <p14:tracePt t="176217" x="2354263" y="4827588"/>
          <p14:tracePt t="176227" x="2354263" y="4867275"/>
          <p14:tracePt t="176232" x="2346325" y="4905375"/>
          <p14:tracePt t="176242" x="2346325" y="4967288"/>
          <p14:tracePt t="176249" x="2346325" y="5013325"/>
          <p14:tracePt t="176256" x="2338388" y="5075238"/>
          <p14:tracePt t="176265" x="2338388" y="5113338"/>
          <p14:tracePt t="176273" x="2338388" y="5167313"/>
          <p14:tracePt t="176282" x="2332038" y="5221288"/>
          <p14:tracePt t="176290" x="2332038" y="5294313"/>
          <p14:tracePt t="176298" x="2324100" y="5356225"/>
          <p14:tracePt t="176305" x="2324100" y="5430838"/>
          <p14:tracePt t="176314" x="2319338" y="5484813"/>
          <p14:tracePt t="176320" x="2319338" y="5549900"/>
          <p14:tracePt t="176330" x="2311400" y="5603875"/>
          <p14:tracePt t="176337" x="2311400" y="5649913"/>
          <p14:tracePt t="176346" x="2305050" y="5684838"/>
          <p14:tracePt t="176353" x="2305050" y="5715000"/>
          <p14:tracePt t="176362" x="2300288" y="5741988"/>
          <p14:tracePt t="176368" x="2292350" y="5765800"/>
          <p14:tracePt t="176378" x="2289175" y="5776913"/>
          <p14:tracePt t="176384" x="2289175" y="5792788"/>
          <p14:tracePt t="176394" x="2289175" y="5800725"/>
          <p14:tracePt t="176401" x="2284413" y="5816600"/>
          <p14:tracePt t="176411" x="2284413" y="5819775"/>
          <p14:tracePt t="176417" x="2281238" y="5835650"/>
          <p14:tracePt t="176427" x="2281238" y="5843588"/>
          <p14:tracePt t="176433" x="2281238" y="5846763"/>
          <p14:tracePt t="176442" x="2281238" y="5854700"/>
          <p14:tracePt t="176449" x="2281238" y="5857875"/>
          <p14:tracePt t="176457" x="2278063" y="5862638"/>
          <p14:tracePt t="176466" x="2278063" y="5865813"/>
          <p14:tracePt t="176473" x="2278063" y="5870575"/>
          <p14:tracePt t="176505" x="2278063" y="5873750"/>
          <p14:tracePt t="177849" x="2273300" y="5873750"/>
          <p14:tracePt t="179953" x="2273300" y="5870575"/>
          <p14:tracePt t="179969" x="2273300" y="5862638"/>
          <p14:tracePt t="179977" x="2273300" y="5843588"/>
          <p14:tracePt t="179986" x="2273300" y="5800725"/>
          <p14:tracePt t="179994" x="2273300" y="5754688"/>
          <p14:tracePt t="180003" x="2273300" y="5700713"/>
          <p14:tracePt t="180010" x="2273300" y="5646738"/>
          <p14:tracePt t="180018" x="2273300" y="5592763"/>
          <p14:tracePt t="180025" x="2273300" y="5545138"/>
          <p14:tracePt t="180035" x="2265363" y="5499100"/>
          <p14:tracePt t="180041" x="2265363" y="5430838"/>
          <p14:tracePt t="180051" x="2257425" y="5372100"/>
          <p14:tracePt t="180069" x="2251075" y="5248275"/>
          <p14:tracePt t="180073" x="2243138" y="5183188"/>
          <p14:tracePt t="180082" x="2243138" y="5129213"/>
          <p14:tracePt t="180089" x="2243138" y="5056188"/>
          <p14:tracePt t="180099" x="2243138" y="4975225"/>
          <p14:tracePt t="180106" x="2243138" y="4897438"/>
          <p14:tracePt t="180116" x="2243138" y="4797425"/>
          <p14:tracePt t="180122" x="2238375" y="4743450"/>
          <p14:tracePt t="180131" x="2230438" y="4670425"/>
          <p14:tracePt t="180137" x="2216150" y="4603750"/>
          <p14:tracePt t="180146" x="2200275" y="4530725"/>
          <p14:tracePt t="180154" x="2189163" y="4484688"/>
          <p14:tracePt t="180163" x="2165350" y="4425950"/>
          <p14:tracePt t="180170" x="2154238" y="4387850"/>
          <p14:tracePt t="180177" x="2149475" y="4368800"/>
          <p14:tracePt t="180186" x="2138363" y="4344988"/>
          <p14:tracePt t="180194" x="2127250" y="4330700"/>
          <p14:tracePt t="180203" x="2127250" y="4325938"/>
          <p14:tracePt t="180212" x="2122488" y="4322763"/>
          <p14:tracePt t="180219" x="2122488" y="4318000"/>
          <p14:tracePt t="180610" x="2111375" y="4310063"/>
          <p14:tracePt t="180618" x="2103438" y="4295775"/>
          <p14:tracePt t="180626" x="2060575" y="4244975"/>
          <p14:tracePt t="180635" x="2033588" y="4202113"/>
          <p14:tracePt t="180642" x="1971675" y="4137025"/>
          <p14:tracePt t="180650" x="1925638" y="4067175"/>
          <p14:tracePt t="180657" x="1852613" y="3975100"/>
          <p14:tracePt t="180667" x="1771650" y="3878263"/>
          <p14:tracePt t="180674" x="1701800" y="3781425"/>
          <p14:tracePt t="180684" x="1639888" y="3705225"/>
          <p14:tracePt t="180690" x="1574800" y="3624263"/>
          <p14:tracePt t="180699" x="1501775" y="3538538"/>
          <p14:tracePt t="180705" x="1435100" y="3462338"/>
          <p14:tracePt t="180714" x="1362075" y="3376613"/>
          <p14:tracePt t="180720" x="1296988" y="3300413"/>
          <p14:tracePt t="180730" x="1238250" y="3230563"/>
          <p14:tracePt t="180738" x="1146175" y="3114675"/>
          <p14:tracePt t="180747" x="1041400" y="2963863"/>
          <p14:tracePt t="180754" x="941388" y="2847975"/>
          <p14:tracePt t="180762" x="841375" y="2713038"/>
          <p14:tracePt t="180770" x="725488" y="2578100"/>
          <p14:tracePt t="180778" x="628650" y="2462213"/>
          <p14:tracePt t="180787" x="512763" y="2327275"/>
          <p14:tracePt t="180794" x="385763" y="2187575"/>
          <p14:tracePt t="180803" x="280988" y="2084388"/>
          <p14:tracePt t="180810" x="188913" y="1979613"/>
          <p14:tracePt t="180818" x="119063" y="1914525"/>
          <p14:tracePt t="180825" x="69850" y="1852613"/>
          <p14:tracePt t="180836" x="15875" y="1793875"/>
        </p14:tracePtLst>
      </p14:laserTraceLst>
    </p:ext>
    <p:ext uri="{E180D4A7-C9FB-4DFB-919C-405C955672EB}">
      <p14:showEvtLst xmlns:p14="http://schemas.microsoft.com/office/powerpoint/2010/main">
        <p14:playEvt time="0" objId="2"/>
        <p14:stopEvt time="159488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202AA-2CCB-4317-A62E-362F83D0C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AARP Intake Book-Consent Form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7F18D-AF32-40A0-8904-D118BF2F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613FA-4876-47D8-A1FD-69972B8D1B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7FCEAF-D0D5-4D38-A667-05E01D81FA0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9ACB0-9E72-4A72-9FE1-93FC7D2D1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D6C75-9C7F-4A73-B4B2-6EEC5D146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838" y="1524000"/>
            <a:ext cx="4078604" cy="5244811"/>
          </a:xfrm>
          <a:prstGeom prst="rect">
            <a:avLst/>
          </a:prstGeom>
        </p:spPr>
      </p:pic>
      <p:pic>
        <p:nvPicPr>
          <p:cNvPr id="3" name="Media3">
            <a:hlinkClick r:id="" action="ppaction://media"/>
            <a:extLst>
              <a:ext uri="{FF2B5EF4-FFF2-40B4-BE49-F238E27FC236}">
                <a16:creationId xmlns:a16="http://schemas.microsoft.com/office/drawing/2014/main" id="{B55FF9F1-F026-4528-8C79-C8E6B80BA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9475" y="5949950"/>
            <a:ext cx="37465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367427"/>
      </p:ext>
    </p:extLst>
  </p:cSld>
  <p:clrMapOvr>
    <a:masterClrMapping/>
  </p:clrMapOvr>
  <p:transition advTm="6233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848" x="50800" y="2451100"/>
          <p14:tracePt t="9854" x="100013" y="2492375"/>
          <p14:tracePt t="9865" x="150813" y="2527300"/>
          <p14:tracePt t="9871" x="196850" y="2554288"/>
          <p14:tracePt t="9880" x="254000" y="2586038"/>
          <p14:tracePt t="9887" x="285750" y="2605088"/>
          <p14:tracePt t="9895" x="323850" y="2616200"/>
          <p14:tracePt t="9904" x="347663" y="2620963"/>
          <p14:tracePt t="9910" x="385763" y="2635250"/>
          <p14:tracePt t="9920" x="401638" y="2640013"/>
          <p14:tracePt t="9926" x="409575" y="2640013"/>
          <p14:tracePt t="9936" x="417513" y="2640013"/>
          <p14:tracePt t="9943" x="420688" y="2640013"/>
          <p14:tracePt t="9952" x="423863" y="2640013"/>
          <p14:tracePt t="9959" x="431800" y="2640013"/>
          <p14:tracePt t="9968" x="447675" y="2640013"/>
          <p14:tracePt t="9974" x="466725" y="2640013"/>
          <p14:tracePt t="9984" x="501650" y="2643188"/>
          <p14:tracePt t="10000" x="633413" y="2689225"/>
          <p14:tracePt t="10006" x="768350" y="2743200"/>
          <p14:tracePt t="10016" x="938213" y="2805113"/>
          <p14:tracePt t="10022" x="1235075" y="2909888"/>
          <p14:tracePt t="10032" x="1512888" y="2998788"/>
          <p14:tracePt t="10039" x="1752600" y="3068638"/>
          <p14:tracePt t="10049" x="2041525" y="3144838"/>
          <p14:tracePt t="10054" x="2297113" y="3219450"/>
          <p14:tracePt t="10065" x="2516188" y="3276600"/>
          <p14:tracePt t="10071" x="2698750" y="3319463"/>
          <p14:tracePt t="10081" x="2801938" y="3333750"/>
          <p14:tracePt t="10087" x="2847975" y="3341688"/>
          <p14:tracePt t="10095" x="2863850" y="3341688"/>
          <p14:tracePt t="10103" x="2868613" y="3341688"/>
          <p14:tracePt t="10120" x="2868613" y="3327400"/>
          <p14:tracePt t="10129" x="2863850" y="3292475"/>
          <p14:tracePt t="10136" x="2852738" y="3246438"/>
          <p14:tracePt t="10142" x="2836863" y="3198813"/>
          <p14:tracePt t="10152" x="2809875" y="3141663"/>
          <p14:tracePt t="10158" x="2786063" y="3103563"/>
          <p14:tracePt t="10167" x="2767013" y="3052763"/>
          <p14:tracePt t="10174" x="2763838" y="3022600"/>
          <p14:tracePt t="10184" x="2763838" y="3009900"/>
          <p14:tracePt t="10191" x="2763838" y="3001963"/>
          <p14:tracePt t="10200" x="2763838" y="2990850"/>
          <p14:tracePt t="10206" x="2767013" y="2987675"/>
          <p14:tracePt t="10216" x="2779713" y="2979738"/>
          <p14:tracePt t="10222" x="2801938" y="2963863"/>
          <p14:tracePt t="10232" x="2825750" y="2952750"/>
          <p14:tracePt t="10239" x="2863850" y="2936875"/>
          <p14:tracePt t="10249" x="2909888" y="2917825"/>
          <p14:tracePt t="10254" x="2949575" y="2906713"/>
          <p14:tracePt t="10262" x="2998788" y="2882900"/>
          <p14:tracePt t="10271" x="3041650" y="2855913"/>
          <p14:tracePt t="10278" x="3065463" y="2840038"/>
          <p14:tracePt t="10288" x="3095625" y="2805113"/>
          <p14:tracePt t="10298" x="3122613" y="2782888"/>
          <p14:tracePt t="10304" x="3138488" y="2747963"/>
          <p14:tracePt t="10310" x="3160713" y="2701925"/>
          <p14:tracePt t="10320" x="3173413" y="2670175"/>
          <p14:tracePt t="10326" x="3176588" y="2640013"/>
          <p14:tracePt t="10336" x="3176588" y="2605088"/>
          <p14:tracePt t="10342" x="3184525" y="2586038"/>
          <p14:tracePt t="10352" x="3184525" y="2547938"/>
          <p14:tracePt t="10359" x="3184525" y="2527300"/>
          <p14:tracePt t="10368" x="3184525" y="2500313"/>
          <p14:tracePt t="10374" x="3184525" y="2481263"/>
          <p14:tracePt t="10384" x="3179763" y="2459038"/>
          <p14:tracePt t="10390" x="3176588" y="2438400"/>
          <p14:tracePt t="10400" x="3176588" y="2424113"/>
          <p14:tracePt t="10407" x="3173413" y="2408238"/>
          <p14:tracePt t="10417" x="3173413" y="2400300"/>
          <p14:tracePt t="10422" x="3173413" y="2392363"/>
          <p14:tracePt t="10432" x="3173413" y="2378075"/>
          <p14:tracePt t="10438" x="3173413" y="2370138"/>
          <p14:tracePt t="10449" x="3173413" y="2354263"/>
          <p14:tracePt t="10455" x="3173413" y="2338388"/>
          <p14:tracePt t="10465" x="3176588" y="2324100"/>
          <p14:tracePt t="10471" x="3184525" y="2311400"/>
          <p14:tracePt t="10482" x="3187700" y="2289175"/>
          <p14:tracePt t="10487" x="3187700" y="2281238"/>
          <p14:tracePt t="10494" x="3192463" y="2262188"/>
          <p14:tracePt t="10504" x="3192463" y="2246313"/>
          <p14:tracePt t="10510" x="3192463" y="2238375"/>
          <p14:tracePt t="10521" x="3192463" y="2222500"/>
          <p14:tracePt t="10527" x="3200400" y="2208213"/>
          <p14:tracePt t="10537" x="3200400" y="2203450"/>
          <p14:tracePt t="10542" x="3203575" y="2195513"/>
          <p14:tracePt t="10558" x="3203575" y="2187575"/>
          <p14:tracePt t="10575" x="3206750" y="2184400"/>
          <p14:tracePt t="10585" x="3206750" y="2181225"/>
          <p14:tracePt t="10600" x="3206750" y="2173288"/>
          <p14:tracePt t="10633" x="3206750" y="2168525"/>
          <p14:tracePt t="10655" x="3206750" y="2165350"/>
          <p14:tracePt t="10671" x="3206750" y="2154238"/>
          <p14:tracePt t="10678" x="3211513" y="2149475"/>
          <p14:tracePt t="10688" x="3211513" y="2146300"/>
          <p14:tracePt t="10695" x="3211513" y="2141538"/>
          <p14:tracePt t="10710" x="3214688" y="2138363"/>
          <p14:tracePt t="10721" x="3214688" y="2133600"/>
          <p14:tracePt t="10736" x="3214688" y="2130425"/>
          <p14:tracePt t="10743" x="3214688" y="2127250"/>
          <p14:tracePt t="10759" x="3214688" y="2122488"/>
          <p14:tracePt t="10927" x="3214688" y="2138363"/>
          <p14:tracePt t="10935" x="3214688" y="2157413"/>
          <p14:tracePt t="10942" x="3214688" y="2192338"/>
          <p14:tracePt t="10952" x="3214688" y="2227263"/>
          <p14:tracePt t="10958" x="3219450" y="2273300"/>
          <p14:tracePt t="10968" x="3235325" y="2330450"/>
          <p14:tracePt t="10975" x="3249613" y="2378075"/>
          <p14:tracePt t="10985" x="3254375" y="2424113"/>
          <p14:tracePt t="10997" x="3276600" y="2489200"/>
          <p14:tracePt t="11002" x="3292475" y="2547938"/>
          <p14:tracePt t="11006" x="3295650" y="2593975"/>
          <p14:tracePt t="11017" x="3303588" y="2632075"/>
          <p14:tracePt t="11022" x="3308350" y="2659063"/>
          <p14:tracePt t="11033" x="3316288" y="2689225"/>
          <p14:tracePt t="11039" x="3316288" y="2716213"/>
          <p14:tracePt t="11050" x="3316288" y="2743200"/>
          <p14:tracePt t="11054" x="3316288" y="2782888"/>
          <p14:tracePt t="11062" x="3316288" y="2817813"/>
          <p14:tracePt t="11071" x="3311525" y="2863850"/>
          <p14:tracePt t="11078" x="3308350" y="2901950"/>
          <p14:tracePt t="11088" x="3308350" y="2974975"/>
          <p14:tracePt t="11096" x="3308350" y="3044825"/>
          <p14:tracePt t="11104" x="3308350" y="3133725"/>
          <p14:tracePt t="11110" x="3308350" y="3214688"/>
          <p14:tracePt t="11119" x="3308350" y="3287713"/>
          <p14:tracePt t="11126" x="3308350" y="3384550"/>
          <p14:tracePt t="11135" x="3319463" y="3476625"/>
          <p14:tracePt t="11143" x="3319463" y="3546475"/>
          <p14:tracePt t="11152" x="3322638" y="3605213"/>
          <p14:tracePt t="11159" x="3322638" y="3667125"/>
          <p14:tracePt t="11168" x="3330575" y="3713163"/>
          <p14:tracePt t="11174" x="3330575" y="3748088"/>
          <p14:tracePt t="11183" x="3330575" y="3794125"/>
          <p14:tracePt t="11190" x="3330575" y="3832225"/>
          <p14:tracePt t="11201" x="3330575" y="3875088"/>
          <p14:tracePt t="11207" x="3338513" y="3932238"/>
          <p14:tracePt t="11217" x="3338513" y="3994150"/>
          <p14:tracePt t="11223" x="3338513" y="4067175"/>
          <p14:tracePt t="11232" x="3338513" y="4148138"/>
          <p14:tracePt t="11238" x="3338513" y="4210050"/>
          <p14:tracePt t="11246" x="3338513" y="4271963"/>
          <p14:tracePt t="11255" x="3338513" y="4344988"/>
          <p14:tracePt t="11263" x="3338513" y="4379913"/>
          <p14:tracePt t="11272" x="3346450" y="4446588"/>
          <p14:tracePt t="11279" x="3354388" y="4519613"/>
          <p14:tracePt t="11288" x="3354388" y="4573588"/>
          <p14:tracePt t="11294" x="3354388" y="4635500"/>
          <p14:tracePt t="11303" x="3365500" y="4700588"/>
          <p14:tracePt t="11311" x="3373438" y="4746625"/>
          <p14:tracePt t="11321" x="3381375" y="4800600"/>
          <p14:tracePt t="11328" x="3384550" y="4846638"/>
          <p14:tracePt t="11336" x="3392488" y="4886325"/>
          <p14:tracePt t="11342" x="3392488" y="4932363"/>
          <p14:tracePt t="11352" x="3403600" y="4951413"/>
          <p14:tracePt t="11358" x="3403600" y="4975225"/>
          <p14:tracePt t="11368" x="3411538" y="5010150"/>
          <p14:tracePt t="11375" x="3424238" y="5040313"/>
          <p14:tracePt t="11385" x="3424238" y="5067300"/>
          <p14:tracePt t="11391" x="3427413" y="5094288"/>
          <p14:tracePt t="11399" x="3435350" y="5118100"/>
          <p14:tracePt t="11406" x="3435350" y="5132388"/>
          <p14:tracePt t="11416" x="3435350" y="5151438"/>
          <p14:tracePt t="11422" x="3438525" y="5172075"/>
          <p14:tracePt t="11433" x="3438525" y="5178425"/>
          <p14:tracePt t="11439" x="3443288" y="5194300"/>
          <p14:tracePt t="11449" x="3443288" y="5202238"/>
          <p14:tracePt t="11455" x="3443288" y="5213350"/>
          <p14:tracePt t="11462" x="3443288" y="5218113"/>
          <p14:tracePt t="11471" x="3443288" y="5221288"/>
          <p14:tracePt t="11495" x="3443288" y="5226050"/>
          <p14:tracePt t="11615" x="3446463" y="5207000"/>
          <p14:tracePt t="11623" x="3454400" y="5186363"/>
          <p14:tracePt t="11630" x="3454400" y="5164138"/>
          <p14:tracePt t="11639" x="3459163" y="5145088"/>
          <p14:tracePt t="11647" x="3465513" y="5105400"/>
          <p14:tracePt t="11655" x="3465513" y="5070475"/>
          <p14:tracePt t="11663" x="3465513" y="5032375"/>
          <p14:tracePt t="11672" x="3465513" y="4978400"/>
          <p14:tracePt t="11680" x="3465513" y="4924425"/>
          <p14:tracePt t="11688" x="3473450" y="4862513"/>
          <p14:tracePt t="11694" x="3473450" y="4781550"/>
          <p14:tracePt t="11705" x="3478213" y="4689475"/>
          <p14:tracePt t="11712" x="3486150" y="4619625"/>
          <p14:tracePt t="11722" x="3505200" y="4492625"/>
          <p14:tracePt t="11727" x="3513138" y="4392613"/>
          <p14:tracePt t="11737" x="3519488" y="4318000"/>
          <p14:tracePt t="11742" x="3546475" y="4175125"/>
          <p14:tracePt t="11752" x="3573463" y="4032250"/>
          <p14:tracePt t="11758" x="3602038" y="3890963"/>
          <p14:tracePt t="11769" x="3632200" y="3748088"/>
          <p14:tracePt t="11775" x="3659188" y="3589338"/>
          <p14:tracePt t="11785" x="3689350" y="3427413"/>
          <p14:tracePt t="11791" x="3721100" y="3287713"/>
          <p14:tracePt t="11801" x="3748088" y="3144838"/>
          <p14:tracePt t="11806" x="3763963" y="3022600"/>
          <p14:tracePt t="11814" x="3763963" y="2925763"/>
          <p14:tracePt t="11823" x="3770313" y="2836863"/>
          <p14:tracePt t="11835" x="3778250" y="2751138"/>
          <p14:tracePt t="11839" x="3794125" y="2670175"/>
          <p14:tracePt t="11847" x="3802063" y="2589213"/>
          <p14:tracePt t="11855" x="3810000" y="2500313"/>
          <p14:tracePt t="11862" x="3825875" y="2427288"/>
          <p14:tracePt t="11871" x="3825875" y="2373313"/>
          <p14:tracePt t="11878" x="3836988" y="2316163"/>
          <p14:tracePt t="11888" x="3836988" y="2281238"/>
          <p14:tracePt t="11895" x="3844925" y="2241550"/>
          <p14:tracePt t="11905" x="3852863" y="2203450"/>
          <p14:tracePt t="11910" x="3852863" y="2168525"/>
          <p14:tracePt t="11920" x="3856038" y="2146300"/>
          <p14:tracePt t="11926" x="3856038" y="2127250"/>
          <p14:tracePt t="11936" x="3856038" y="2111375"/>
          <p14:tracePt t="11943" x="3856038" y="2092325"/>
          <p14:tracePt t="11953" x="3856038" y="2084388"/>
          <p14:tracePt t="11959" x="3856038" y="2076450"/>
          <p14:tracePt t="11969" x="3856038" y="2065338"/>
          <p14:tracePt t="11974" x="3856038" y="2057400"/>
          <p14:tracePt t="11984" x="3856038" y="2049463"/>
          <p14:tracePt t="11990" x="3852863" y="2038350"/>
          <p14:tracePt t="12006" x="3852863" y="2030413"/>
          <p14:tracePt t="12008" x="3848100" y="2022475"/>
          <p14:tracePt t="12023" x="3848100" y="2014538"/>
          <p14:tracePt t="12031" x="3848100" y="1998663"/>
          <p14:tracePt t="12039" x="3848100" y="1990725"/>
          <p14:tracePt t="12094" x="3844925" y="1990725"/>
          <p14:tracePt t="12103" x="3832225" y="1990725"/>
          <p14:tracePt t="12112" x="3821113" y="2017713"/>
          <p14:tracePt t="12121" x="3810000" y="2041525"/>
          <p14:tracePt t="12127" x="3790950" y="2087563"/>
          <p14:tracePt t="12136" x="3770313" y="2130425"/>
          <p14:tracePt t="12143" x="3748088" y="2184400"/>
          <p14:tracePt t="12152" x="3729038" y="2227263"/>
          <p14:tracePt t="12158" x="3716338" y="2273300"/>
          <p14:tracePt t="12169" x="3694113" y="2338388"/>
          <p14:tracePt t="12176" x="3683000" y="2392363"/>
          <p14:tracePt t="12185" x="3675063" y="2465388"/>
          <p14:tracePt t="12191" x="3675063" y="2540000"/>
          <p14:tracePt t="12201" x="3675063" y="2593975"/>
          <p14:tracePt t="12207" x="3675063" y="2647950"/>
          <p14:tracePt t="12217" x="3675063" y="2716213"/>
          <p14:tracePt t="12223" x="3675063" y="2782888"/>
          <p14:tracePt t="12233" x="3678238" y="2863850"/>
          <p14:tracePt t="12239" x="3683000" y="2936875"/>
          <p14:tracePt t="12247" x="3697288" y="3009900"/>
          <p14:tracePt t="12256" x="3713163" y="3098800"/>
          <p14:tracePt t="12262" x="3740150" y="3214688"/>
          <p14:tracePt t="12272" x="3767138" y="3341688"/>
          <p14:tracePt t="12279" x="3805238" y="3489325"/>
          <p14:tracePt t="12289" x="3832225" y="3632200"/>
          <p14:tracePt t="12295" x="3859213" y="3740150"/>
          <p14:tracePt t="12305" x="3883025" y="3848100"/>
          <p14:tracePt t="12311" x="3913188" y="3940175"/>
          <p14:tracePt t="12320" x="3937000" y="4025900"/>
          <p14:tracePt t="12326" x="3952875" y="4079875"/>
          <p14:tracePt t="12336" x="3971925" y="4144963"/>
          <p14:tracePt t="12344" x="3979863" y="4175125"/>
          <p14:tracePt t="12353" x="3990975" y="4214813"/>
          <p14:tracePt t="12359" x="3998913" y="4241800"/>
          <p14:tracePt t="12369" x="4002088" y="4264025"/>
          <p14:tracePt t="12374" x="4014788" y="4303713"/>
          <p14:tracePt t="12382" x="4022725" y="4333875"/>
          <p14:tracePt t="12392" x="4029075" y="4360863"/>
          <p14:tracePt t="12401" x="4033838" y="4406900"/>
          <p14:tracePt t="12407" x="4049713" y="4465638"/>
          <p14:tracePt t="12415" x="4060825" y="4519613"/>
          <p14:tracePt t="12424" x="4068763" y="4557713"/>
          <p14:tracePt t="12431" x="4076700" y="4603750"/>
          <p14:tracePt t="12440" x="4083050" y="4657725"/>
          <p14:tracePt t="12447" x="4087813" y="4716463"/>
          <p14:tracePt t="12456" x="4087813" y="4770438"/>
          <p14:tracePt t="12465" x="4095750" y="4816475"/>
          <p14:tracePt t="12472" x="4103688" y="4870450"/>
          <p14:tracePt t="12479" x="4110038" y="4916488"/>
          <p14:tracePt t="12488" x="4114800" y="4954588"/>
          <p14:tracePt t="12494" x="4130675" y="4994275"/>
          <p14:tracePt t="12504" x="4133850" y="5024438"/>
          <p14:tracePt t="12511" x="4141788" y="5043488"/>
          <p14:tracePt t="12521" x="4141788" y="5059363"/>
          <p14:tracePt t="12528" x="4144963" y="5064125"/>
          <p14:tracePt t="12536" x="4144963" y="5070475"/>
          <p14:tracePt t="12568" x="4144963" y="5075238"/>
          <p14:tracePt t="12575" x="4144963" y="5078413"/>
          <p14:tracePt t="12585" x="4144963" y="5083175"/>
          <p14:tracePt t="12591" x="4144963" y="5086350"/>
          <p14:tracePt t="12601" x="4149725" y="5094288"/>
          <p14:tracePt t="12607" x="4149725" y="5113338"/>
          <p14:tracePt t="12614" x="4149725" y="5121275"/>
          <p14:tracePt t="12623" x="4152900" y="5132388"/>
          <p14:tracePt t="12631" x="4152900" y="5137150"/>
          <p14:tracePt t="12640" x="4152900" y="5145088"/>
          <p14:tracePt t="12647" x="4152900" y="5151438"/>
          <p14:tracePt t="12656" x="4152900" y="5156200"/>
          <p14:tracePt t="12662" x="4152900" y="5159375"/>
          <p14:tracePt t="12679" x="4152900" y="5164138"/>
          <p14:tracePt t="12689" x="4152900" y="5167313"/>
          <p14:tracePt t="12695" x="4152900" y="5172075"/>
          <p14:tracePt t="12704" x="4152900" y="5175250"/>
          <p14:tracePt t="12712" x="4152900" y="5178425"/>
          <p14:tracePt t="12726" x="4152900" y="5183188"/>
          <p14:tracePt t="12743" x="4152900" y="5186363"/>
          <p14:tracePt t="12760" x="4152900" y="5191125"/>
          <p14:tracePt t="13047" x="4152900" y="5194300"/>
          <p14:tracePt t="13079" x="4152900" y="5199063"/>
          <p14:tracePt t="14005" x="4144963" y="5199063"/>
          <p14:tracePt t="14011" x="4122738" y="5186363"/>
          <p14:tracePt t="14021" x="4098925" y="5175250"/>
          <p14:tracePt t="14028" x="4068763" y="5164138"/>
          <p14:tracePt t="14036" x="4041775" y="5159375"/>
          <p14:tracePt t="14043" x="3975100" y="5137150"/>
          <p14:tracePt t="14052" x="3917950" y="5118100"/>
          <p14:tracePt t="14059" x="3852863" y="5086350"/>
          <p14:tracePt t="14069" x="3778250" y="5056188"/>
          <p14:tracePt t="14075" x="3702050" y="5029200"/>
          <p14:tracePt t="14084" x="3629025" y="4989513"/>
          <p14:tracePt t="14091" x="3562350" y="4951413"/>
          <p14:tracePt t="14099" x="3497263" y="4916488"/>
          <p14:tracePt t="14108" x="3454400" y="4889500"/>
          <p14:tracePt t="14116" x="3403600" y="4859338"/>
          <p14:tracePt t="14125" x="3373438" y="4835525"/>
          <p14:tracePt t="14131" x="3357563" y="4819650"/>
          <p14:tracePt t="14141" x="3343275" y="4805363"/>
          <p14:tracePt t="14146" x="3330575" y="4789488"/>
          <p14:tracePt t="14157" x="3316288" y="4759325"/>
          <p14:tracePt t="14164" x="3316288" y="4738688"/>
          <p14:tracePt t="14173" x="3295650" y="4697413"/>
          <p14:tracePt t="14179" x="3284538" y="4657725"/>
          <p14:tracePt t="14189" x="3262313" y="4616450"/>
          <p14:tracePt t="14195" x="3249613" y="4568825"/>
          <p14:tracePt t="14203" x="3230563" y="4530725"/>
          <p14:tracePt t="14212" x="3206750" y="4479925"/>
          <p14:tracePt t="14221" x="3195638" y="4433888"/>
          <p14:tracePt t="14228" x="3173413" y="4376738"/>
          <p14:tracePt t="14236" x="3146425" y="4318000"/>
          <p14:tracePt t="14243" x="3122613" y="4252913"/>
          <p14:tracePt t="14253" x="3103563" y="4198938"/>
          <p14:tracePt t="14258" x="3087688" y="4148138"/>
          <p14:tracePt t="14268" x="3068638" y="4102100"/>
          <p14:tracePt t="14275" x="3052763" y="4056063"/>
          <p14:tracePt t="14283" x="3033713" y="4005263"/>
          <p14:tracePt t="14292" x="3017838" y="3951288"/>
          <p14:tracePt t="14301" x="2998788" y="3902075"/>
          <p14:tracePt t="14308" x="2987675" y="3862388"/>
          <p14:tracePt t="14316" x="2979738" y="3843338"/>
          <p14:tracePt t="14325" x="2968625" y="3786188"/>
          <p14:tracePt t="14331" x="2952750" y="3740150"/>
          <p14:tracePt t="14341" x="2925763" y="3681413"/>
          <p14:tracePt t="14351" x="2909888" y="3635375"/>
          <p14:tracePt t="14358" x="2882900" y="3570288"/>
          <p14:tracePt t="14364" x="2871788" y="3538538"/>
          <p14:tracePt t="14374" x="2847975" y="3489325"/>
          <p14:tracePt t="14379" x="2828925" y="3443288"/>
          <p14:tracePt t="14389" x="2809875" y="3400425"/>
          <p14:tracePt t="14395" x="2786063" y="3360738"/>
          <p14:tracePt t="14406" x="2767013" y="3322638"/>
          <p14:tracePt t="14413" x="2755900" y="3300413"/>
          <p14:tracePt t="14422" x="2728913" y="3257550"/>
          <p14:tracePt t="14428" x="2725738" y="3246438"/>
          <p14:tracePt t="14436" x="2709863" y="3222625"/>
          <p14:tracePt t="14443" x="2705100" y="3206750"/>
          <p14:tracePt t="14453" x="2698750" y="3198813"/>
          <p14:tracePt t="14459" x="2693988" y="3187700"/>
          <p14:tracePt t="14468" x="2686050" y="3171825"/>
          <p14:tracePt t="14476" x="2678113" y="3163888"/>
          <p14:tracePt t="14484" x="2671763" y="3152775"/>
          <p14:tracePt t="14492" x="2667000" y="3149600"/>
          <p14:tracePt t="14500" x="2659063" y="3141663"/>
          <p14:tracePt t="14509" x="2655888" y="3136900"/>
          <p14:tracePt t="14517" x="2644775" y="3130550"/>
          <p14:tracePt t="14524" x="2636838" y="3125788"/>
          <p14:tracePt t="14532" x="2620963" y="3114675"/>
          <p14:tracePt t="14541" x="2616200" y="3109913"/>
          <p14:tracePt t="14546" x="2605088" y="3106738"/>
          <p14:tracePt t="14557" x="2593975" y="3103563"/>
          <p14:tracePt t="14563" x="2586038" y="3098800"/>
          <p14:tracePt t="14572" x="2570163" y="3090863"/>
          <p14:tracePt t="14579" x="2551113" y="3087688"/>
          <p14:tracePt t="14589" x="2535238" y="3082925"/>
          <p14:tracePt t="14595" x="2508250" y="3076575"/>
          <p14:tracePt t="14604" x="2486025" y="3063875"/>
          <p14:tracePt t="14611" x="2447925" y="3060700"/>
          <p14:tracePt t="14621" x="2408238" y="3052763"/>
          <p14:tracePt t="14628" x="2362200" y="3044825"/>
          <p14:tracePt t="14638" x="2316163" y="3033713"/>
          <p14:tracePt t="14644" x="2297113" y="3033713"/>
          <p14:tracePt t="14654" x="2265363" y="3022600"/>
          <p14:tracePt t="14659" x="2246313" y="3022600"/>
          <p14:tracePt t="14666" x="2238375" y="3022600"/>
          <p14:tracePt t="14676" x="2230438" y="3022600"/>
          <p14:tracePt t="14683" x="2227263" y="3022600"/>
          <p14:tracePt t="14692" x="2222500" y="3022600"/>
          <p14:tracePt t="14708" x="2219325" y="3022600"/>
          <p14:tracePt t="14725" x="2208213" y="3022600"/>
          <p14:tracePt t="14731" x="2200275" y="3028950"/>
          <p14:tracePt t="14741" x="2184400" y="3036888"/>
          <p14:tracePt t="14747" x="2162175" y="3044825"/>
          <p14:tracePt t="14757" x="2141538" y="3055938"/>
          <p14:tracePt t="14763" x="2108200" y="3076575"/>
          <p14:tracePt t="14773" x="2068513" y="3095625"/>
          <p14:tracePt t="14778" x="2046288" y="3106738"/>
          <p14:tracePt t="14788" x="2019300" y="3114675"/>
          <p14:tracePt t="14795" x="1987550" y="3125788"/>
          <p14:tracePt t="14805" x="1965325" y="3136900"/>
          <p14:tracePt t="14811" x="1944688" y="3141663"/>
          <p14:tracePt t="14821" x="1930400" y="3152775"/>
          <p14:tracePt t="14827" x="1917700" y="3157538"/>
          <p14:tracePt t="14837" x="1911350" y="3168650"/>
          <p14:tracePt t="14843" x="1898650" y="3171825"/>
          <p14:tracePt t="14853" x="1890713" y="3179763"/>
          <p14:tracePt t="14859" x="1876425" y="3195638"/>
          <p14:tracePt t="14867" x="1871663" y="3206750"/>
          <p14:tracePt t="14875" x="1857375" y="3222625"/>
          <p14:tracePt t="14885" x="1844675" y="3241675"/>
          <p14:tracePt t="14891" x="1833563" y="3257550"/>
          <p14:tracePt t="14900" x="1825625" y="3273425"/>
          <p14:tracePt t="14909" x="1814513" y="3295650"/>
          <p14:tracePt t="14915" x="1801813" y="3303588"/>
          <p14:tracePt t="14924" x="1787525" y="3327400"/>
          <p14:tracePt t="14931" x="1782763" y="3341688"/>
          <p14:tracePt t="14940" x="1771650" y="3357563"/>
          <p14:tracePt t="14947" x="1768475" y="3376613"/>
          <p14:tracePt t="14957" x="1760538" y="3392488"/>
          <p14:tracePt t="14963" x="1755775" y="3411538"/>
          <p14:tracePt t="14972" x="1744663" y="3454400"/>
          <p14:tracePt t="14979" x="1744663" y="3465513"/>
          <p14:tracePt t="14988" x="1744663" y="3500438"/>
          <p14:tracePt t="14995" x="1744663" y="3538538"/>
          <p14:tracePt t="15005" x="1760538" y="3584575"/>
          <p14:tracePt t="15011" x="1779588" y="3627438"/>
          <p14:tracePt t="15021" x="1806575" y="3667125"/>
          <p14:tracePt t="15027" x="1833563" y="3700463"/>
          <p14:tracePt t="15036" x="1863725" y="3732213"/>
          <p14:tracePt t="15043" x="1898650" y="3767138"/>
          <p14:tracePt t="15053" x="1930400" y="3789363"/>
          <p14:tracePt t="15059" x="1971675" y="3816350"/>
          <p14:tracePt t="15068" x="2003425" y="3843338"/>
          <p14:tracePt t="15075" x="2025650" y="3856038"/>
          <p14:tracePt t="15083" x="2049463" y="3867150"/>
          <p14:tracePt t="15092" x="2057400" y="3875088"/>
          <p14:tracePt t="15196" x="2060575" y="3878263"/>
          <p14:tracePt t="15203" x="2073275" y="3890963"/>
          <p14:tracePt t="15211" x="2081213" y="3897313"/>
          <p14:tracePt t="15222" x="2103438" y="3921125"/>
          <p14:tracePt t="15227" x="2127250" y="3944938"/>
          <p14:tracePt t="15237" x="2162175" y="3971925"/>
          <p14:tracePt t="15252" x="2192338" y="3990975"/>
          <p14:tracePt t="15260" x="2243138" y="4032250"/>
          <p14:tracePt t="15267" x="2300288" y="4064000"/>
          <p14:tracePt t="15276" x="2308225" y="4071938"/>
          <p14:tracePt t="15284" x="2311400" y="4071938"/>
          <p14:tracePt t="15379" x="2316163" y="4071938"/>
          <p14:tracePt t="15395" x="2319338" y="4067175"/>
          <p14:tracePt t="15405" x="2332038" y="4056063"/>
          <p14:tracePt t="15411" x="2338388" y="4048125"/>
          <p14:tracePt t="15421" x="2351088" y="4037013"/>
          <p14:tracePt t="15427" x="2354263" y="4025900"/>
          <p14:tracePt t="15438" x="2365375" y="4013200"/>
          <p14:tracePt t="15443" x="2373313" y="4005263"/>
          <p14:tracePt t="15451" x="2378075" y="4002088"/>
          <p14:tracePt t="15460" x="2381250" y="3998913"/>
          <p14:tracePt t="15467" x="2386013" y="3994150"/>
          <p14:tracePt t="15476" x="2386013" y="3990975"/>
          <p14:tracePt t="16180" x="2389188" y="3986213"/>
          <p14:tracePt t="16187" x="2389188" y="3983038"/>
          <p14:tracePt t="16205" x="2389188" y="3978275"/>
          <p14:tracePt t="16220" x="2389188" y="3975100"/>
          <p14:tracePt t="16235" x="2389188" y="3971925"/>
          <p14:tracePt t="16251" x="2389188" y="3967163"/>
          <p14:tracePt t="16268" x="2389188" y="3963988"/>
          <p14:tracePt t="16284" x="2389188" y="3959225"/>
          <p14:tracePt t="16309" x="2389188" y="3956050"/>
          <p14:tracePt t="16325" x="2389188" y="3951288"/>
          <p14:tracePt t="16331" x="2389188" y="3948113"/>
          <p14:tracePt t="16341" x="2389188" y="3944938"/>
          <p14:tracePt t="16347" x="2389188" y="3937000"/>
          <p14:tracePt t="16364" x="2389188" y="3924300"/>
          <p14:tracePt t="16373" x="2389188" y="3921125"/>
          <p14:tracePt t="16389" x="2389188" y="3917950"/>
          <p14:tracePt t="16396" x="2389188" y="3913188"/>
          <p14:tracePt t="16411" x="2389188" y="3910013"/>
          <p14:tracePt t="16421" x="2389188" y="3905250"/>
          <p14:tracePt t="16444" x="2389188" y="3902075"/>
          <p14:tracePt t="16451" x="2389188" y="3897313"/>
          <p14:tracePt t="16499" x="2389188" y="3894138"/>
          <p14:tracePt t="16515" x="2389188" y="3890963"/>
          <p14:tracePt t="16563" x="2386013" y="3886200"/>
          <p14:tracePt t="16619" x="2381250" y="3883025"/>
          <p14:tracePt t="17875" x="2381250" y="3894138"/>
          <p14:tracePt t="17883" x="2381250" y="3910013"/>
          <p14:tracePt t="17893" x="2389188" y="3929063"/>
          <p14:tracePt t="17899" x="2389188" y="3948113"/>
          <p14:tracePt t="17910" x="2400300" y="3978275"/>
          <p14:tracePt t="17916" x="2405063" y="4013200"/>
          <p14:tracePt t="17926" x="2419350" y="4079875"/>
          <p14:tracePt t="17931" x="2443163" y="4137025"/>
          <p14:tracePt t="17941" x="2454275" y="4191000"/>
          <p14:tracePt t="17947" x="2470150" y="4241800"/>
          <p14:tracePt t="17956" x="2481263" y="4287838"/>
          <p14:tracePt t="17964" x="2513013" y="4344988"/>
          <p14:tracePt t="17974" x="2524125" y="4392613"/>
          <p14:tracePt t="17980" x="2547938" y="4449763"/>
          <p14:tracePt t="17987" x="2559050" y="4487863"/>
          <p14:tracePt t="17996" x="2570163" y="4527550"/>
          <p14:tracePt t="18003" x="2586038" y="4565650"/>
          <p14:tracePt t="18012" x="2597150" y="4595813"/>
          <p14:tracePt t="18020" x="2609850" y="4635500"/>
          <p14:tracePt t="18029" x="2624138" y="4673600"/>
          <p14:tracePt t="18036" x="2636838" y="4719638"/>
          <p14:tracePt t="18045" x="2644775" y="4751388"/>
          <p14:tracePt t="18051" x="2647950" y="4789488"/>
          <p14:tracePt t="18061" x="2663825" y="4835525"/>
          <p14:tracePt t="18067" x="2674938" y="4881563"/>
          <p14:tracePt t="18077" x="2682875" y="4921250"/>
          <p14:tracePt t="18083" x="2705100" y="4994275"/>
          <p14:tracePt t="18094" x="2725738" y="5051425"/>
          <p14:tracePt t="18099" x="2747963" y="5118100"/>
          <p14:tracePt t="18108" x="2771775" y="5191125"/>
          <p14:tracePt t="18115" x="2798763" y="5256213"/>
          <p14:tracePt t="18124" x="2820988" y="5307013"/>
          <p14:tracePt t="18131" x="2847975" y="5364163"/>
          <p14:tracePt t="18141" x="2879725" y="5430838"/>
          <p14:tracePt t="18148" x="2898775" y="5484813"/>
          <p14:tracePt t="18156" x="2928938" y="5561013"/>
          <p14:tracePt t="18163" x="2949575" y="5607050"/>
          <p14:tracePt t="18173" x="2971800" y="5657850"/>
          <p14:tracePt t="18179" x="2990850" y="5703888"/>
          <p14:tracePt t="18187" x="3003550" y="5741988"/>
          <p14:tracePt t="18195" x="3017838" y="5781675"/>
          <p14:tracePt t="18205" x="3017838" y="5803900"/>
          <p14:tracePt t="18211" x="3022600" y="5830888"/>
          <p14:tracePt t="18220" x="3025775" y="5846763"/>
          <p14:tracePt t="18228" x="3025775" y="5857875"/>
          <p14:tracePt t="18235" x="3025775" y="5884863"/>
          <p14:tracePt t="18244" x="3025775" y="5908675"/>
          <p14:tracePt t="18251" x="3025775" y="5935663"/>
          <p14:tracePt t="18261" x="3025775" y="5970588"/>
          <p14:tracePt t="18267" x="3033713" y="6008688"/>
          <p14:tracePt t="18276" x="3041650" y="6046788"/>
          <p14:tracePt t="18283" x="3044825" y="6081713"/>
          <p14:tracePt t="18293" x="3060700" y="6132513"/>
          <p14:tracePt t="18299" x="3071813" y="6178550"/>
          <p14:tracePt t="18310" x="3079750" y="6210300"/>
          <p14:tracePt t="18316" x="3084513" y="6237288"/>
          <p14:tracePt t="18324" x="3098800" y="6275388"/>
          <p14:tracePt t="18331" x="3111500" y="6313488"/>
          <p14:tracePt t="18340" x="3122613" y="6337300"/>
          <p14:tracePt t="18347" x="3133725" y="6367463"/>
          <p14:tracePt t="18356" x="3146425" y="6391275"/>
          <p14:tracePt t="18364" x="3157538" y="6413500"/>
          <p14:tracePt t="18374" x="3160713" y="6421438"/>
          <p14:tracePt t="18379" x="3173413" y="6445250"/>
          <p14:tracePt t="18395" x="3176588" y="6453188"/>
          <p14:tracePt t="18492" x="3176588" y="6448425"/>
          <p14:tracePt t="18509" x="3176588" y="6440488"/>
          <p14:tracePt t="18515" x="3176588" y="6437313"/>
          <p14:tracePt t="18525" x="3176588" y="6434138"/>
          <p14:tracePt t="18572" x="3176588" y="6429375"/>
          <p14:tracePt t="18579" x="3176588" y="6426200"/>
          <p14:tracePt t="18589" x="3176588" y="6421438"/>
          <p14:tracePt t="18596" x="3176588" y="6418263"/>
          <p14:tracePt t="18604" x="3176588" y="6402388"/>
          <p14:tracePt t="18612" x="3176588" y="6394450"/>
          <p14:tracePt t="18619" x="3176588" y="6380163"/>
          <p14:tracePt t="18629" x="3176588" y="6364288"/>
          <p14:tracePt t="18635" x="3176588" y="6356350"/>
          <p14:tracePt t="18646" x="3176588" y="6348413"/>
          <p14:tracePt t="18652" x="3173413" y="6337300"/>
          <p14:tracePt t="18662" x="3165475" y="6318250"/>
          <p14:tracePt t="18667" x="3165475" y="6313488"/>
          <p14:tracePt t="18677" x="3160713" y="6310313"/>
          <p14:tracePt t="18683" x="3157538" y="6302375"/>
          <p14:tracePt t="18700" x="3152775" y="6294438"/>
          <p14:tracePt t="18717" x="3149600" y="6291263"/>
          <p14:tracePt t="18731" x="3146425" y="6286500"/>
          <p14:tracePt t="18747" x="3141663" y="6286500"/>
          <p14:tracePt t="18757" x="3138488" y="6283325"/>
          <p14:tracePt t="18780" x="3133725" y="6278563"/>
          <p14:tracePt t="18796" x="3130550" y="6278563"/>
          <p14:tracePt t="18804" x="3125788" y="6275388"/>
          <p14:tracePt t="18830" x="3122613" y="6275388"/>
          <p14:tracePt t="18971" x="3119438" y="6270625"/>
          <p14:tracePt t="18989" x="3114675" y="6267450"/>
          <p14:tracePt t="19004" x="3111500" y="6264275"/>
          <p14:tracePt t="19013" x="3106738" y="6259513"/>
          <p14:tracePt t="19053" x="3103563" y="6256338"/>
          <p14:tracePt t="19076" x="3098800" y="6251575"/>
          <p14:tracePt t="19093" x="3095625" y="6251575"/>
          <p14:tracePt t="19110" x="3092450" y="6248400"/>
          <p14:tracePt t="19126" x="3087688" y="6248400"/>
          <p14:tracePt t="19147" x="3084513" y="6243638"/>
          <p14:tracePt t="19188" x="3079750" y="6243638"/>
          <p14:tracePt t="19228" x="3076575" y="6240463"/>
          <p14:tracePt t="19251" x="3071813" y="6240463"/>
          <p14:tracePt t="19259" x="3068638" y="6240463"/>
          <p14:tracePt t="19284" x="3065463" y="6237288"/>
          <p14:tracePt t="19293" x="3060700" y="6237288"/>
          <p14:tracePt t="20037" x="3060700" y="6221413"/>
          <p14:tracePt t="20044" x="3057525" y="6194425"/>
          <p14:tracePt t="20052" x="3049588" y="6175375"/>
          <p14:tracePt t="20061" x="3038475" y="6151563"/>
          <p14:tracePt t="20068" x="3033713" y="6129338"/>
          <p14:tracePt t="20078" x="3030538" y="6124575"/>
          <p14:tracePt t="20085" x="3022600" y="6113463"/>
          <p14:tracePt t="20094" x="3009900" y="6097588"/>
          <p14:tracePt t="20115" x="3006725" y="6094413"/>
          <p14:tracePt t="20141" x="3003550" y="6089650"/>
          <p14:tracePt t="20155" x="2998788" y="6081713"/>
          <p14:tracePt t="20164" x="2995613" y="6078538"/>
          <p14:tracePt t="20172" x="2990850" y="6073775"/>
          <p14:tracePt t="20181" x="2982913" y="6067425"/>
          <p14:tracePt t="20189" x="2971800" y="6054725"/>
          <p14:tracePt t="20198" x="2963863" y="6040438"/>
          <p14:tracePt t="20204" x="2944813" y="6016625"/>
          <p14:tracePt t="20214" x="2936875" y="6005513"/>
          <p14:tracePt t="20219" x="2917825" y="5981700"/>
          <p14:tracePt t="20229" x="2901950" y="5959475"/>
          <p14:tracePt t="20236" x="2890838" y="5946775"/>
          <p14:tracePt t="20246" x="2874963" y="5932488"/>
          <p14:tracePt t="20252" x="2868613" y="5924550"/>
          <p14:tracePt t="20262" x="2863850" y="5919788"/>
          <p14:tracePt t="20395" x="2860675" y="5916613"/>
          <p14:tracePt t="20404" x="2852738" y="5916613"/>
          <p14:tracePt t="20420" x="2836863" y="5908675"/>
          <p14:tracePt t="20436" x="2828925" y="5908675"/>
          <p14:tracePt t="20451" x="2817813" y="5908675"/>
          <p14:tracePt t="20468" x="2809875" y="5908675"/>
          <p14:tracePt t="20499" x="2806700" y="5911850"/>
          <p14:tracePt t="20508" x="2806700" y="5916613"/>
          <p14:tracePt t="20525" x="2801938" y="5919788"/>
          <p14:tracePt t="20555" x="2798763" y="5924550"/>
          <p14:tracePt t="20572" x="2794000" y="5924550"/>
          <p14:tracePt t="20582" x="2790825" y="5927725"/>
          <p14:tracePt t="20598" x="2782888" y="5935663"/>
          <p14:tracePt t="20604" x="2779713" y="5935663"/>
          <p14:tracePt t="20614" x="2774950" y="5935663"/>
          <p14:tracePt t="20619" x="2771775" y="5935663"/>
          <p14:tracePt t="20629" x="2763838" y="5935663"/>
          <p14:tracePt t="20636" x="2755900" y="5935663"/>
          <p14:tracePt t="20645" x="2755900" y="5938838"/>
          <p14:tracePt t="20652" x="2752725" y="5938838"/>
          <p14:tracePt t="20662" x="2747963" y="5943600"/>
          <p14:tracePt t="20668" x="2740025" y="5943600"/>
          <p14:tracePt t="20677" x="2740025" y="5946775"/>
          <p14:tracePt t="20683" x="2728913" y="5951538"/>
          <p14:tracePt t="20694" x="2720975" y="5954713"/>
          <p14:tracePt t="20700" x="2713038" y="5959475"/>
          <p14:tracePt t="20709" x="2701925" y="5962650"/>
          <p14:tracePt t="20716" x="2698750" y="5965825"/>
          <p14:tracePt t="20725" x="2690813" y="5970588"/>
          <p14:tracePt t="20731" x="2686050" y="5981700"/>
          <p14:tracePt t="20740" x="2682875" y="5986463"/>
          <p14:tracePt t="20748" x="2678113" y="5989638"/>
          <p14:tracePt t="20756" x="2674938" y="5992813"/>
          <p14:tracePt t="20765" x="2671763" y="5997575"/>
          <p14:tracePt t="20773" x="2667000" y="6005513"/>
          <p14:tracePt t="20782" x="2663825" y="6013450"/>
          <p14:tracePt t="20787" x="2659063" y="6016625"/>
          <p14:tracePt t="20796" x="2659063" y="6032500"/>
          <p14:tracePt t="20804" x="2647950" y="6040438"/>
          <p14:tracePt t="20814" x="2647950" y="6046788"/>
          <p14:tracePt t="20820" x="2644775" y="6070600"/>
          <p14:tracePt t="20830" x="2644775" y="6081713"/>
          <p14:tracePt t="20836" x="2636838" y="6097588"/>
          <p14:tracePt t="20845" x="2636838" y="6113463"/>
          <p14:tracePt t="20851" x="2632075" y="6121400"/>
          <p14:tracePt t="20861" x="2632075" y="6132513"/>
          <p14:tracePt t="20868" x="2632075" y="6140450"/>
          <p14:tracePt t="20878" x="2632075" y="6148388"/>
          <p14:tracePt t="20884" x="2628900" y="6159500"/>
          <p14:tracePt t="20900" x="2628900" y="6170613"/>
          <p14:tracePt t="20909" x="2624138" y="6175375"/>
          <p14:tracePt t="20915" x="2624138" y="6178550"/>
          <p14:tracePt t="20927" x="2624138" y="6186488"/>
          <p14:tracePt t="20932" x="2624138" y="6194425"/>
          <p14:tracePt t="20940" x="2624138" y="6210300"/>
          <p14:tracePt t="20949" x="2632075" y="6224588"/>
          <p14:tracePt t="20956" x="2640013" y="6240463"/>
          <p14:tracePt t="20964" x="2651125" y="6256338"/>
          <p14:tracePt t="20971" x="2667000" y="6275388"/>
          <p14:tracePt t="20981" x="2682875" y="6291263"/>
          <p14:tracePt t="20988" x="2693988" y="6302375"/>
          <p14:tracePt t="21008" x="2728913" y="6329363"/>
          <p14:tracePt t="21014" x="2744788" y="6337300"/>
          <p14:tracePt t="21019" x="2759075" y="6345238"/>
          <p14:tracePt t="21029" x="2763838" y="6348413"/>
          <p14:tracePt t="21036" x="2767013" y="6348413"/>
          <p14:tracePt t="21052" x="2771775" y="6353175"/>
          <p14:tracePt t="21068" x="2774950" y="6353175"/>
          <p14:tracePt t="21077" x="2779713" y="6356350"/>
          <p14:tracePt t="21084" x="2794000" y="6359525"/>
          <p14:tracePt t="21094" x="2813050" y="6372225"/>
          <p14:tracePt t="21100" x="2871788" y="6399213"/>
          <p14:tracePt t="21110" x="2922588" y="6418263"/>
          <p14:tracePt t="21116" x="2995613" y="6440488"/>
          <p14:tracePt t="21124" x="3068638" y="6464300"/>
          <p14:tracePt t="21132" x="3133725" y="6483350"/>
          <p14:tracePt t="21139" x="3206750" y="6515100"/>
          <p14:tracePt t="21148" x="3273425" y="6529388"/>
          <p14:tracePt t="21157" x="3327400" y="6545263"/>
          <p14:tracePt t="21164" x="3357563" y="6550025"/>
          <p14:tracePt t="21173" x="3365500" y="6553200"/>
          <p14:tracePt t="21181" x="3370263" y="6553200"/>
          <p14:tracePt t="21299" x="3376613" y="6553200"/>
          <p14:tracePt t="21307" x="3389313" y="6550025"/>
          <p14:tracePt t="21316" x="3403600" y="6537325"/>
          <p14:tracePt t="21323" x="3419475" y="6534150"/>
          <p14:tracePt t="21333" x="3446463" y="6534150"/>
          <p14:tracePt t="21340" x="3500438" y="6526213"/>
          <p14:tracePt t="21349" x="3519488" y="6521450"/>
          <p14:tracePt t="21357" x="3559175" y="6515100"/>
          <p14:tracePt t="21365" x="3581400" y="6510338"/>
          <p14:tracePt t="21371" x="3602038" y="6510338"/>
          <p14:tracePt t="21382" x="3616325" y="6507163"/>
          <p14:tracePt t="21398" x="3621088" y="6502400"/>
          <p14:tracePt t="21413" x="3624263" y="6502400"/>
          <p14:tracePt t="21419" x="3624263" y="6499225"/>
          <p14:tracePt t="21429" x="3629025" y="6494463"/>
          <p14:tracePt t="21436" x="3635375" y="6494463"/>
          <p14:tracePt t="21445" x="3656013" y="6488113"/>
          <p14:tracePt t="21452" x="3694113" y="6483350"/>
          <p14:tracePt t="21462" x="3729038" y="6483350"/>
          <p14:tracePt t="21468" x="3810000" y="6483350"/>
          <p14:tracePt t="21477" x="3890963" y="6483350"/>
          <p14:tracePt t="21483" x="3990975" y="6483350"/>
          <p14:tracePt t="21494" x="4087813" y="6488113"/>
          <p14:tracePt t="21500" x="4184650" y="6488113"/>
          <p14:tracePt t="21510" x="4265613" y="6488113"/>
          <p14:tracePt t="21516" x="4338638" y="6488113"/>
          <p14:tracePt t="21526" x="4365625" y="6488113"/>
          <p14:tracePt t="21533" x="4376738" y="6483350"/>
          <p14:tracePt t="21556" x="4381500" y="6475413"/>
          <p14:tracePt t="21566" x="4381500" y="6467475"/>
          <p14:tracePt t="21572" x="4365625" y="6437313"/>
          <p14:tracePt t="21582" x="4354513" y="6418263"/>
          <p14:tracePt t="21587" x="4311650" y="6356350"/>
          <p14:tracePt t="21597" x="4279900" y="6332538"/>
          <p14:tracePt t="21604" x="4252913" y="6305550"/>
          <p14:tracePt t="21614" x="4214813" y="6270625"/>
          <p14:tracePt t="21621" x="4179888" y="6248400"/>
          <p14:tracePt t="21630" x="4171950" y="6240463"/>
          <p14:tracePt t="21636" x="4168775" y="6237288"/>
          <p14:tracePt t="21678" x="4171950" y="6237288"/>
          <p14:tracePt t="21684" x="4179888" y="6237288"/>
          <p14:tracePt t="21693" x="4198938" y="6240463"/>
          <p14:tracePt t="21700" x="4222750" y="6243638"/>
          <p14:tracePt t="21707" x="4249738" y="6251575"/>
          <p14:tracePt t="21717" x="4279900" y="6256338"/>
          <p14:tracePt t="21724" x="4300538" y="6256338"/>
          <p14:tracePt t="21733" x="4314825" y="6256338"/>
          <p14:tracePt t="21743" x="4322763" y="6256338"/>
          <p14:tracePt t="21765" x="4327525" y="6256338"/>
          <p14:tracePt t="21773" x="4327525" y="6248400"/>
          <p14:tracePt t="21782" x="4327525" y="6232525"/>
          <p14:tracePt t="21789" x="4327525" y="6213475"/>
          <p14:tracePt t="21798" x="4314825" y="6178550"/>
          <p14:tracePt t="21804" x="4284663" y="6129338"/>
          <p14:tracePt t="21813" x="4249738" y="6086475"/>
          <p14:tracePt t="21820" x="4219575" y="6054725"/>
          <p14:tracePt t="21830" x="4176713" y="6013450"/>
          <p14:tracePt t="21836" x="4160838" y="5997575"/>
          <p14:tracePt t="21845" x="4125913" y="5970588"/>
          <p14:tracePt t="21852" x="4117975" y="5965825"/>
          <p14:tracePt t="21878" x="4114800" y="5962650"/>
          <p14:tracePt t="21965" x="4110038" y="5959475"/>
          <p14:tracePt t="21982" x="4103688" y="5951538"/>
          <p14:tracePt t="21988" x="4090988" y="5943600"/>
          <p14:tracePt t="21997" x="4079875" y="5938838"/>
          <p14:tracePt t="22004" x="4049713" y="5927725"/>
          <p14:tracePt t="22014" x="4029075" y="5927725"/>
          <p14:tracePt t="22020" x="3995738" y="5927725"/>
          <p14:tracePt t="22030" x="3967163" y="5927725"/>
          <p14:tracePt t="22037" x="3929063" y="5927725"/>
          <p14:tracePt t="22046" x="3910013" y="5927725"/>
          <p14:tracePt t="22051" x="3890963" y="5932488"/>
          <p14:tracePt t="22062" x="3859213" y="5943600"/>
          <p14:tracePt t="22068" x="3852863" y="5943600"/>
          <p14:tracePt t="22078" x="3829050" y="5946775"/>
          <p14:tracePt t="22084" x="3817938" y="5946775"/>
          <p14:tracePt t="22094" x="3794125" y="5951538"/>
          <p14:tracePt t="22100" x="3786188" y="5951538"/>
          <p14:tracePt t="22107" x="3751263" y="5951538"/>
          <p14:tracePt t="22117" x="3736975" y="5951538"/>
          <p14:tracePt t="22124" x="3702050" y="5951538"/>
          <p14:tracePt t="22133" x="3659188" y="5951538"/>
          <p14:tracePt t="22143" x="3621088" y="5951538"/>
          <p14:tracePt t="22150" x="3602038" y="5951538"/>
          <p14:tracePt t="22156" x="3573463" y="5951538"/>
          <p14:tracePt t="22165" x="3562350" y="5951538"/>
          <p14:tracePt t="22173" x="3559175" y="5951538"/>
          <p14:tracePt t="22182" x="3554413" y="5951538"/>
          <p14:tracePt t="22188" x="3551238" y="5951538"/>
          <p14:tracePt t="22261" x="3546475" y="5954713"/>
          <p14:tracePt t="22269" x="3546475" y="5959475"/>
          <p14:tracePt t="22275" x="3543300" y="5959475"/>
          <p14:tracePt t="22292" x="3540125" y="5962650"/>
          <p14:tracePt t="22301" x="3535363" y="5962650"/>
          <p14:tracePt t="22308" x="3532188" y="5962650"/>
          <p14:tracePt t="22317" x="3527425" y="5965825"/>
          <p14:tracePt t="22324" x="3519488" y="5970588"/>
          <p14:tracePt t="22333" x="3516313" y="5973763"/>
          <p14:tracePt t="22340" x="3513138" y="5978525"/>
          <p14:tracePt t="22350" x="3505200" y="5986463"/>
          <p14:tracePt t="22356" x="3500438" y="5989638"/>
          <p14:tracePt t="22365" x="3497263" y="6000750"/>
          <p14:tracePt t="22372" x="3492500" y="6016625"/>
          <p14:tracePt t="22382" x="3492500" y="6032500"/>
          <p14:tracePt t="22387" x="3492500" y="6051550"/>
          <p14:tracePt t="22397" x="3492500" y="6067425"/>
          <p14:tracePt t="22404" x="3505200" y="6089650"/>
          <p14:tracePt t="22414" x="3524250" y="6121400"/>
          <p14:tracePt t="22420" x="3543300" y="6151563"/>
          <p14:tracePt t="22430" x="3573463" y="6186488"/>
          <p14:tracePt t="22438" x="3616325" y="6213475"/>
          <p14:tracePt t="22445" x="3648075" y="6237288"/>
          <p14:tracePt t="22451" x="3705225" y="6275388"/>
          <p14:tracePt t="22462" x="3770313" y="6302375"/>
          <p14:tracePt t="22469" x="3844925" y="6332538"/>
          <p14:tracePt t="22478" x="3940175" y="6364288"/>
          <p14:tracePt t="22484" x="4022725" y="6394450"/>
          <p14:tracePt t="22494" x="4095750" y="6418263"/>
          <p14:tracePt t="22501" x="4187825" y="6440488"/>
          <p14:tracePt t="22509" x="4260850" y="6461125"/>
          <p14:tracePt t="22517" x="4354513" y="6483350"/>
          <p14:tracePt t="22526" x="4435475" y="6499225"/>
          <p14:tracePt t="22533" x="4516438" y="6521450"/>
          <p14:tracePt t="22540" x="4573588" y="6529388"/>
          <p14:tracePt t="22550" x="4627563" y="6529388"/>
          <p14:tracePt t="22556" x="4673600" y="6534150"/>
          <p14:tracePt t="22565" x="4694238" y="6534150"/>
          <p14:tracePt t="22573" x="4708525" y="6534150"/>
          <p14:tracePt t="22582" x="4716463" y="6534150"/>
          <p14:tracePt t="22598" x="4724400" y="6534150"/>
          <p14:tracePt t="22614" x="4727575" y="6534150"/>
          <p14:tracePt t="22619" x="4740275" y="6534150"/>
          <p14:tracePt t="22630" x="4762500" y="6537325"/>
          <p14:tracePt t="22636" x="4783138" y="6542088"/>
          <p14:tracePt t="22646" x="4832350" y="6556375"/>
          <p14:tracePt t="22652" x="4886325" y="6577013"/>
          <p14:tracePt t="22662" x="4945063" y="6591300"/>
          <p14:tracePt t="22668" x="5018088" y="6607175"/>
          <p14:tracePt t="22677" x="5087938" y="6615113"/>
          <p14:tracePt t="22684" x="5145088" y="6618288"/>
          <p14:tracePt t="22693" x="5207000" y="6618288"/>
          <p14:tracePt t="22701" x="5280025" y="6618288"/>
          <p14:tracePt t="22710" x="5318125" y="6610350"/>
          <p14:tracePt t="22717" x="5326063" y="6610350"/>
          <p14:tracePt t="22725" x="5338763" y="6599238"/>
          <p14:tracePt t="22734" x="5345113" y="6599238"/>
          <p14:tracePt t="22740" x="5345113" y="6596063"/>
          <p14:tracePt t="22750" x="5349875" y="6588125"/>
          <p14:tracePt t="22756" x="5353050" y="6580188"/>
          <p14:tracePt t="22766" x="5357813" y="6569075"/>
          <p14:tracePt t="22772" x="5360988" y="6564313"/>
          <p14:tracePt t="22782" x="5365750" y="6556375"/>
          <p14:tracePt t="22788" x="5365750" y="6553200"/>
          <p14:tracePt t="22798" x="5376863" y="6545263"/>
          <p14:tracePt t="22804" x="5384800" y="6537325"/>
          <p14:tracePt t="22814" x="5395913" y="6526213"/>
          <p14:tracePt t="22820" x="5403850" y="6518275"/>
          <p14:tracePt t="22830" x="5414963" y="6507163"/>
          <p14:tracePt t="22836" x="5422900" y="6499225"/>
          <p14:tracePt t="22846" x="5427663" y="6488113"/>
          <p14:tracePt t="22852" x="5438775" y="6472238"/>
          <p14:tracePt t="22862" x="5446713" y="6464300"/>
          <p14:tracePt t="22868" x="5449888" y="6461125"/>
          <p14:tracePt t="22877" x="5461000" y="6453188"/>
          <p14:tracePt t="22884" x="5465763" y="6440488"/>
          <p14:tracePt t="22893" x="5468938" y="6437313"/>
          <p14:tracePt t="22901" x="5476875" y="6429375"/>
          <p14:tracePt t="22910" x="5481638" y="6426200"/>
          <p14:tracePt t="22918" x="5484813" y="6426200"/>
          <p14:tracePt t="22924" x="5487988" y="6421438"/>
          <p14:tracePt t="22933" x="5487988" y="6418263"/>
          <p14:tracePt t="22940" x="5492750" y="6418263"/>
          <p14:tracePt t="23004" x="5500688" y="6413500"/>
          <p14:tracePt t="23019" x="5514975" y="6413500"/>
          <p14:tracePt t="23030" x="5535613" y="6413500"/>
          <p14:tracePt t="23036" x="5565775" y="6421438"/>
          <p14:tracePt t="23046" x="5619750" y="6426200"/>
          <p14:tracePt t="23052" x="5657850" y="6440488"/>
          <p14:tracePt t="23062" x="5697538" y="6445250"/>
          <p14:tracePt t="23068" x="5743575" y="6453188"/>
          <p14:tracePt t="23079" x="5773738" y="6464300"/>
          <p14:tracePt t="23085" x="5800725" y="6464300"/>
          <p14:tracePt t="23095" x="5816600" y="6464300"/>
          <p14:tracePt t="23101" x="5821363" y="6464300"/>
          <p14:tracePt t="23109" x="5824538" y="6464300"/>
          <p14:tracePt t="23150" x="5827713" y="6464300"/>
          <p14:tracePt t="23182" x="5835650" y="6464300"/>
          <p14:tracePt t="23188" x="5840413" y="6461125"/>
          <p14:tracePt t="23197" x="5843588" y="6461125"/>
          <p14:tracePt t="23204" x="5851525" y="6456363"/>
          <p14:tracePt t="23214" x="5867400" y="6453188"/>
          <p14:tracePt t="23220" x="5902325" y="6453188"/>
          <p14:tracePt t="23229" x="5929313" y="6453188"/>
          <p14:tracePt t="23236" x="5986463" y="6445250"/>
          <p14:tracePt t="23246" x="6040438" y="6445250"/>
          <p14:tracePt t="23252" x="6094413" y="6445250"/>
          <p14:tracePt t="23262" x="6140450" y="6448425"/>
          <p14:tracePt t="23268" x="6183313" y="6448425"/>
          <p14:tracePt t="23278" x="6215063" y="6448425"/>
          <p14:tracePt t="23284" x="6226175" y="6448425"/>
          <p14:tracePt t="23292" x="6229350" y="6448425"/>
          <p14:tracePt t="23317" x="6234113" y="6445250"/>
          <p14:tracePt t="23324" x="6234113" y="6440488"/>
          <p14:tracePt t="23333" x="6234113" y="6434138"/>
          <p14:tracePt t="23340" x="6234113" y="6418263"/>
          <p14:tracePt t="23350" x="6234113" y="6413500"/>
          <p14:tracePt t="23356" x="6234113" y="6410325"/>
          <p14:tracePt t="23366" x="6234113" y="6407150"/>
          <p14:tracePt t="23382" x="6234113" y="6402388"/>
          <p14:tracePt t="23397" x="6237288" y="6399213"/>
          <p14:tracePt t="23404" x="6242050" y="6394450"/>
          <p14:tracePt t="23413" x="6256338" y="6391275"/>
          <p14:tracePt t="23420" x="6275388" y="6386513"/>
          <p14:tracePt t="23429" x="6283325" y="6386513"/>
          <p14:tracePt t="23436" x="6307138" y="6380163"/>
          <p14:tracePt t="23445" x="6310313" y="6380163"/>
          <p14:tracePt t="23452" x="6323013" y="6375400"/>
          <p14:tracePt t="23463" x="6326188" y="6375400"/>
          <p14:tracePt t="23468" x="6330950" y="6372225"/>
          <p14:tracePt t="23477" x="6334125" y="6372225"/>
          <p14:tracePt t="23484" x="6337300" y="6367463"/>
          <p14:tracePt t="23492" x="6337300" y="6364288"/>
          <p14:tracePt t="23501" x="6342063" y="6359525"/>
          <p14:tracePt t="23509" x="6345238" y="6353175"/>
          <p14:tracePt t="23517" x="6350000" y="6348413"/>
          <p14:tracePt t="23525" x="6350000" y="6340475"/>
          <p14:tracePt t="23534" x="6353175" y="6329363"/>
          <p14:tracePt t="23540" x="6361113" y="6321425"/>
          <p14:tracePt t="23550" x="6364288" y="6305550"/>
          <p14:tracePt t="23556" x="6364288" y="6297613"/>
          <p14:tracePt t="23565" x="6369050" y="6297613"/>
          <p14:tracePt t="23572" x="6372225" y="6291263"/>
          <p14:tracePt t="23582" x="6376988" y="6278563"/>
          <p14:tracePt t="23588" x="6388100" y="6275388"/>
          <p14:tracePt t="23597" x="6391275" y="6270625"/>
          <p14:tracePt t="23604" x="6399213" y="6264275"/>
          <p14:tracePt t="23614" x="6403975" y="6259513"/>
          <p14:tracePt t="23620" x="6407150" y="6256338"/>
          <p14:tracePt t="23631" x="6407150" y="6251575"/>
          <p14:tracePt t="23636" x="6411913" y="6248400"/>
          <p14:tracePt t="23646" x="6415088" y="6243638"/>
          <p14:tracePt t="23652" x="6415088" y="6240463"/>
          <p14:tracePt t="23662" x="6418263" y="6229350"/>
          <p14:tracePt t="23668" x="6418263" y="6216650"/>
          <p14:tracePt t="23676" x="6418263" y="6210300"/>
          <p14:tracePt t="23685" x="6423025" y="6205538"/>
          <p14:tracePt t="23693" x="6423025" y="6194425"/>
          <p14:tracePt t="23701" x="6423025" y="6183313"/>
          <p14:tracePt t="23708" x="6423025" y="6178550"/>
          <p14:tracePt t="23718" x="6423025" y="6175375"/>
          <p14:tracePt t="23724" x="6426200" y="6162675"/>
          <p14:tracePt t="23740" x="6426200" y="6156325"/>
          <p14:tracePt t="23750" x="6426200" y="6148388"/>
          <p14:tracePt t="23765" x="6426200" y="6135688"/>
          <p14:tracePt t="23772" x="6426200" y="6132513"/>
          <p14:tracePt t="23783" x="6426200" y="6121400"/>
          <p14:tracePt t="23788" x="6415088" y="6108700"/>
          <p14:tracePt t="23798" x="6411913" y="6094413"/>
          <p14:tracePt t="23804" x="6407150" y="6086475"/>
          <p14:tracePt t="23814" x="6396038" y="6070600"/>
          <p14:tracePt t="23820" x="6380163" y="6046788"/>
          <p14:tracePt t="23829" x="6364288" y="6032500"/>
          <p14:tracePt t="23836" x="6345238" y="6008688"/>
          <p14:tracePt t="23846" x="6315075" y="5978525"/>
          <p14:tracePt t="23852" x="6291263" y="5959475"/>
          <p14:tracePt t="23863" x="6264275" y="5935663"/>
          <p14:tracePt t="23868" x="6242050" y="5916613"/>
          <p14:tracePt t="23876" x="6218238" y="5900738"/>
          <p14:tracePt t="23885" x="6194425" y="5889625"/>
          <p14:tracePt t="23892" x="6183313" y="5878513"/>
          <p14:tracePt t="23902" x="6167438" y="5870575"/>
          <p14:tracePt t="23908" x="6156325" y="5857875"/>
          <p14:tracePt t="23917" x="6148388" y="5854700"/>
          <p14:tracePt t="23924" x="6145213" y="5849938"/>
          <p14:tracePt t="23934" x="6140450" y="5846763"/>
          <p14:tracePt t="23940" x="6137275" y="5843588"/>
          <p14:tracePt t="23950" x="6134100" y="5843588"/>
          <p14:tracePt t="23956" x="6118225" y="5835650"/>
          <p14:tracePt t="23966" x="6110288" y="5822950"/>
          <p14:tracePt t="23972" x="6094413" y="5811838"/>
          <p14:tracePt t="23982" x="6072188" y="5803900"/>
          <p14:tracePt t="23988" x="6064250" y="5795963"/>
          <p14:tracePt t="23998" x="6040438" y="5789613"/>
          <p14:tracePt t="24004" x="6002338" y="5765800"/>
          <p14:tracePt t="24014" x="5970588" y="5754688"/>
          <p14:tracePt t="24020" x="5932488" y="5735638"/>
          <p14:tracePt t="24030" x="5908675" y="5722938"/>
          <p14:tracePt t="24045" x="5854700" y="5708650"/>
          <p14:tracePt t="24052" x="5835650" y="5700713"/>
          <p14:tracePt t="24059" x="5813425" y="5695950"/>
          <p14:tracePt t="24068" x="5800725" y="5695950"/>
          <p14:tracePt t="24077" x="5789613" y="5692775"/>
          <p14:tracePt t="24085" x="5786438" y="5692775"/>
          <p14:tracePt t="24093" x="5781675" y="5692775"/>
          <p14:tracePt t="24101" x="5778500" y="5692775"/>
          <p14:tracePt t="24108" x="5773738" y="5692775"/>
          <p14:tracePt t="24118" x="5767388" y="5692775"/>
          <p14:tracePt t="24124" x="5759450" y="5692775"/>
          <p14:tracePt t="24134" x="5743575" y="5695950"/>
          <p14:tracePt t="24141" x="5740400" y="5695950"/>
          <p14:tracePt t="24151" x="5719763" y="5700713"/>
          <p14:tracePt t="24157" x="5700713" y="5708650"/>
          <p14:tracePt t="24166" x="5684838" y="5711825"/>
          <p14:tracePt t="24172" x="5665788" y="5715000"/>
          <p14:tracePt t="24182" x="5643563" y="5715000"/>
          <p14:tracePt t="24188" x="5635625" y="5719763"/>
          <p14:tracePt t="24198" x="5616575" y="5727700"/>
          <p14:tracePt t="24204" x="5600700" y="5735638"/>
          <p14:tracePt t="24214" x="5576888" y="5741988"/>
          <p14:tracePt t="24220" x="5562600" y="5746750"/>
          <p14:tracePt t="24229" x="5554663" y="5757863"/>
          <p14:tracePt t="24236" x="5538788" y="5765800"/>
          <p14:tracePt t="24247" x="5530850" y="5768975"/>
          <p14:tracePt t="24252" x="5519738" y="5781675"/>
          <p14:tracePt t="24260" x="5511800" y="5795963"/>
          <p14:tracePt t="24269" x="5508625" y="5800725"/>
          <p14:tracePt t="24276" x="5500688" y="5808663"/>
          <p14:tracePt t="24285" x="5492750" y="5822950"/>
          <p14:tracePt t="24292" x="5481638" y="5830888"/>
          <p14:tracePt t="24301" x="5476875" y="5843588"/>
          <p14:tracePt t="24308" x="5476875" y="5846763"/>
          <p14:tracePt t="24317" x="5473700" y="5854700"/>
          <p14:tracePt t="24324" x="5468938" y="5862638"/>
          <p14:tracePt t="24333" x="5468938" y="5865813"/>
          <p14:tracePt t="24340" x="5465763" y="5878513"/>
          <p14:tracePt t="24349" x="5461000" y="5884863"/>
          <p14:tracePt t="24356" x="5461000" y="5889625"/>
          <p14:tracePt t="24365" x="5457825" y="5892800"/>
          <p14:tracePt t="24372" x="5457825" y="5900738"/>
          <p14:tracePt t="24382" x="5454650" y="5905500"/>
          <p14:tracePt t="24388" x="5449888" y="5908675"/>
          <p14:tracePt t="24398" x="5449888" y="5916613"/>
          <p14:tracePt t="24404" x="5446713" y="5919788"/>
          <p14:tracePt t="24413" x="5438775" y="5927725"/>
          <p14:tracePt t="24420" x="5434013" y="5932488"/>
          <p14:tracePt t="24429" x="5430838" y="5935663"/>
          <p14:tracePt t="24436" x="5427663" y="5946775"/>
          <p14:tracePt t="24445" x="5422900" y="5954713"/>
          <p14:tracePt t="24452" x="5419725" y="5962650"/>
          <p14:tracePt t="24460" x="5419725" y="5965825"/>
          <p14:tracePt t="24469" x="5414963" y="5973763"/>
          <p14:tracePt t="24476" x="5414963" y="5986463"/>
          <p14:tracePt t="24485" x="5411788" y="5992813"/>
          <p14:tracePt t="24492" x="5411788" y="6000750"/>
          <p14:tracePt t="24501" x="5407025" y="6005513"/>
          <p14:tracePt t="24511" x="5407025" y="6013450"/>
          <p14:tracePt t="24517" x="5407025" y="6024563"/>
          <p14:tracePt t="24524" x="5407025" y="6027738"/>
          <p14:tracePt t="24534" x="5403850" y="6040438"/>
          <p14:tracePt t="24540" x="5403850" y="6046788"/>
          <p14:tracePt t="24550" x="5403850" y="6059488"/>
          <p14:tracePt t="24556" x="5403850" y="6067425"/>
          <p14:tracePt t="24566" x="5403850" y="6081713"/>
          <p14:tracePt t="24572" x="5403850" y="6089650"/>
          <p14:tracePt t="24582" x="5407025" y="6097588"/>
          <p14:tracePt t="24588" x="5407025" y="6113463"/>
          <p14:tracePt t="24598" x="5419725" y="6124575"/>
          <p14:tracePt t="24604" x="5419725" y="6129338"/>
          <p14:tracePt t="24613" x="5422900" y="6140450"/>
          <p14:tracePt t="24620" x="5427663" y="6143625"/>
          <p14:tracePt t="24630" x="5434013" y="6156325"/>
          <p14:tracePt t="24636" x="5438775" y="6167438"/>
          <p14:tracePt t="24644" x="5449888" y="6170613"/>
          <p14:tracePt t="24652" x="5454650" y="6178550"/>
          <p14:tracePt t="24660" x="5454650" y="6183313"/>
          <p14:tracePt t="24668" x="5457825" y="6186488"/>
          <p14:tracePt t="24685" x="5461000" y="6189663"/>
          <p14:tracePt t="24692" x="5465763" y="6194425"/>
          <p14:tracePt t="24719" x="5468938" y="6197600"/>
          <p14:tracePt t="24724" x="5473700" y="6202363"/>
          <p14:tracePt t="24734" x="5476875" y="6205538"/>
          <p14:tracePt t="24740" x="5484813" y="6210300"/>
          <p14:tracePt t="24750" x="5508625" y="6229350"/>
          <p14:tracePt t="24756" x="5538788" y="6248400"/>
          <p14:tracePt t="24766" x="5570538" y="6267450"/>
          <p14:tracePt t="24772" x="5600700" y="6278563"/>
          <p14:tracePt t="24782" x="5630863" y="6297613"/>
          <p14:tracePt t="24788" x="5662613" y="6310313"/>
          <p14:tracePt t="24798" x="5673725" y="6318250"/>
          <p14:tracePt t="24804" x="5692775" y="6326188"/>
          <p14:tracePt t="24814" x="5697538" y="6326188"/>
          <p14:tracePt t="24820" x="5700713" y="6329363"/>
          <p14:tracePt t="25372" x="5708650" y="6329363"/>
          <p14:tracePt t="25388" x="5716588" y="6329363"/>
          <p14:tracePt t="25397" x="5724525" y="6329363"/>
          <p14:tracePt t="25413" x="5740400" y="6329363"/>
          <p14:tracePt t="25421" x="5746750" y="6329363"/>
          <p14:tracePt t="25428" x="5778500" y="6332538"/>
          <p14:tracePt t="25437" x="5789613" y="6332538"/>
          <p14:tracePt t="25444" x="5805488" y="6337300"/>
          <p14:tracePt t="25453" x="5821363" y="6345238"/>
          <p14:tracePt t="25461" x="5827713" y="6348413"/>
          <p14:tracePt t="25470" x="5843588" y="6353175"/>
          <p14:tracePt t="25478" x="5859463" y="6356350"/>
          <p14:tracePt t="25486" x="5875338" y="6364288"/>
          <p14:tracePt t="25492" x="5881688" y="6364288"/>
          <p14:tracePt t="25548" x="5886450" y="6364288"/>
          <p14:tracePt t="25589" x="5889625" y="6367463"/>
          <p14:tracePt t="25597" x="5908675" y="6372225"/>
          <p14:tracePt t="25604" x="5940425" y="6375400"/>
          <p14:tracePt t="25615" x="5978525" y="6391275"/>
          <p14:tracePt t="25621" x="6024563" y="6394450"/>
          <p14:tracePt t="25628" x="6064250" y="6410325"/>
          <p14:tracePt t="25637" x="6102350" y="6413500"/>
          <p14:tracePt t="25644" x="6129338" y="6421438"/>
          <p14:tracePt t="25654" x="6148388" y="6421438"/>
          <p14:tracePt t="25660" x="6164263" y="6421438"/>
          <p14:tracePt t="25716" x="6164263" y="6418263"/>
          <p14:tracePt t="25724" x="6156325" y="6394450"/>
          <p14:tracePt t="25733" x="6148388" y="6386513"/>
          <p14:tracePt t="25740" x="6118225" y="6356350"/>
          <p14:tracePt t="25750" x="6105525" y="6340475"/>
          <p14:tracePt t="25756" x="6086475" y="6326188"/>
          <p14:tracePt t="25767" x="6072188" y="6313488"/>
          <p14:tracePt t="25782" x="6067425" y="6313488"/>
          <p14:tracePt t="25828" x="6072188" y="6318250"/>
          <p14:tracePt t="25836" x="6078538" y="6329363"/>
          <p14:tracePt t="25845" x="6102350" y="6345238"/>
          <p14:tracePt t="25853" x="6118225" y="6359525"/>
          <p14:tracePt t="25860" x="6134100" y="6372225"/>
          <p14:tracePt t="25870" x="6145213" y="6375400"/>
          <p14:tracePt t="25878" x="6148388" y="6380163"/>
          <p14:tracePt t="25886" x="6153150" y="6380163"/>
          <p14:tracePt t="25990" x="6156325" y="6380163"/>
          <p14:tracePt t="26004" x="6164263" y="6380163"/>
          <p14:tracePt t="26012" x="6172200" y="6380163"/>
          <p14:tracePt t="26021" x="6175375" y="6380163"/>
          <p14:tracePt t="26028" x="6180138" y="6380163"/>
          <p14:tracePt t="26038" x="6188075" y="6380163"/>
          <p14:tracePt t="26045" x="6191250" y="6380163"/>
          <p14:tracePt t="26054" x="6199188" y="6375400"/>
          <p14:tracePt t="26076" x="6202363" y="6372225"/>
          <p14:tracePt t="26103" x="6207125" y="6367463"/>
          <p14:tracePt t="26126" x="6207125" y="6364288"/>
          <p14:tracePt t="26397" x="6202363" y="6364288"/>
          <p14:tracePt t="26421" x="6199188" y="6364288"/>
          <p14:tracePt t="26445" x="6194425" y="6364288"/>
          <p14:tracePt t="26606" x="6194425" y="6359525"/>
          <p14:tracePt t="26614" x="6194425" y="6356350"/>
          <p14:tracePt t="26628" x="6194425" y="6353175"/>
          <p14:tracePt t="26638" x="6194425" y="6348413"/>
          <p14:tracePt t="26661" x="6191250" y="6345238"/>
          <p14:tracePt t="26700" x="6188075" y="6345238"/>
          <p14:tracePt t="26741" x="6183313" y="6340475"/>
          <p14:tracePt t="26749" x="6180138" y="6340475"/>
          <p14:tracePt t="26766" x="6172200" y="6337300"/>
          <p14:tracePt t="26790" x="6167438" y="6337300"/>
          <p14:tracePt t="26796" x="6164263" y="6332538"/>
          <p14:tracePt t="26828" x="6161088" y="6332538"/>
          <p14:tracePt t="26837" x="6156325" y="6329363"/>
          <p14:tracePt t="26854" x="6153150" y="6329363"/>
          <p14:tracePt t="26910" x="6153150" y="6326188"/>
          <p14:tracePt t="26916" x="6148388" y="6321425"/>
          <p14:tracePt t="26924" x="6148388" y="6318250"/>
          <p14:tracePt t="26934" x="6145213" y="6313488"/>
          <p14:tracePt t="26940" x="6137275" y="6297613"/>
          <p14:tracePt t="26951" x="6134100" y="6294438"/>
          <p14:tracePt t="26957" x="6129338" y="6286500"/>
          <p14:tracePt t="26966" x="6126163" y="6283325"/>
          <p14:tracePt t="26973" x="6121400" y="6275388"/>
          <p14:tracePt t="26980" x="6118225" y="6264275"/>
          <p14:tracePt t="26988" x="6110288" y="6256338"/>
          <p14:tracePt t="27001" x="6105525" y="6251575"/>
          <p14:tracePt t="27005" x="6105525" y="6248400"/>
          <p14:tracePt t="27014" x="6102350" y="6240463"/>
          <p14:tracePt t="27022" x="6099175" y="6232525"/>
          <p14:tracePt t="27028" x="6094413" y="6216650"/>
          <p14:tracePt t="27038" x="6094413" y="6205538"/>
          <p14:tracePt t="27044" x="6091238" y="6197600"/>
          <p14:tracePt t="27054" x="6091238" y="6189663"/>
          <p14:tracePt t="27061" x="6083300" y="6178550"/>
          <p14:tracePt t="27076" x="6078538" y="6159500"/>
          <p14:tracePt t="27085" x="6075363" y="6140450"/>
          <p14:tracePt t="27092" x="6064250" y="6108700"/>
          <p14:tracePt t="27102" x="6056313" y="6094413"/>
          <p14:tracePt t="27108" x="6051550" y="6081713"/>
          <p14:tracePt t="27118" x="6048375" y="6070600"/>
          <p14:tracePt t="27125" x="6045200" y="6059488"/>
          <p14:tracePt t="27135" x="6032500" y="6043613"/>
          <p14:tracePt t="27141" x="6029325" y="6035675"/>
          <p14:tracePt t="27150" x="6024563" y="6027738"/>
          <p14:tracePt t="27156" x="6018213" y="6016625"/>
          <p14:tracePt t="27166" x="6010275" y="6008688"/>
          <p14:tracePt t="27173" x="6005513" y="5997575"/>
          <p14:tracePt t="27183" x="5994400" y="5989638"/>
          <p14:tracePt t="27189" x="5986463" y="5986463"/>
          <p14:tracePt t="27199" x="5986463" y="5981700"/>
          <p14:tracePt t="27205" x="5978525" y="5970588"/>
          <p14:tracePt t="27213" x="5967413" y="5962650"/>
          <p14:tracePt t="27222" x="5959475" y="5959475"/>
          <p14:tracePt t="27229" x="5943600" y="5943600"/>
          <p14:tracePt t="27238" x="5940425" y="5938838"/>
          <p14:tracePt t="27245" x="5924550" y="5924550"/>
          <p14:tracePt t="27254" x="5908675" y="5916613"/>
          <p14:tracePt t="27260" x="5902325" y="5908675"/>
          <p14:tracePt t="27270" x="5878513" y="5900738"/>
          <p14:tracePt t="27276" x="5870575" y="5889625"/>
          <p14:tracePt t="27286" x="5859463" y="5889625"/>
          <p14:tracePt t="27293" x="5851525" y="5884863"/>
          <p14:tracePt t="27302" x="5835650" y="5881688"/>
          <p14:tracePt t="27309" x="5821363" y="5870575"/>
          <p14:tracePt t="27317" x="5816600" y="5870575"/>
          <p14:tracePt t="27324" x="5808663" y="5870575"/>
          <p14:tracePt t="27334" x="5800725" y="5865813"/>
          <p14:tracePt t="27351" x="5789613" y="5862638"/>
          <p14:tracePt t="27357" x="5786438" y="5862638"/>
          <p14:tracePt t="27367" x="5781675" y="5862638"/>
          <p14:tracePt t="27373" x="5778500" y="5857875"/>
          <p14:tracePt t="27380" x="5770563" y="5857875"/>
          <p14:tracePt t="27388" x="5767388" y="5857875"/>
          <p14:tracePt t="27396" x="5759450" y="5849938"/>
          <p14:tracePt t="27405" x="5754688" y="5849938"/>
          <p14:tracePt t="27413" x="5743575" y="5846763"/>
          <p14:tracePt t="27422" x="5727700" y="5843588"/>
          <p14:tracePt t="27428" x="5711825" y="5838825"/>
          <p14:tracePt t="27437" x="5705475" y="5838825"/>
          <p14:tracePt t="27444" x="5697538" y="5838825"/>
          <p14:tracePt t="27453" x="5684838" y="5835650"/>
          <p14:tracePt t="27461" x="5678488" y="5835650"/>
          <p14:tracePt t="27471" x="5670550" y="5827713"/>
          <p14:tracePt t="27477" x="5657850" y="5827713"/>
          <p14:tracePt t="27492" x="5651500" y="5827713"/>
          <p14:tracePt t="27502" x="5646738" y="5827713"/>
          <p14:tracePt t="27508" x="5643563" y="5827713"/>
          <p14:tracePt t="27518" x="5635625" y="5827713"/>
          <p14:tracePt t="27525" x="5635625" y="5830888"/>
          <p14:tracePt t="27534" x="5627688" y="5830888"/>
          <p14:tracePt t="27541" x="5619750" y="5830888"/>
          <p14:tracePt t="27549" x="5608638" y="5838825"/>
          <p14:tracePt t="27556" x="5603875" y="5843588"/>
          <p14:tracePt t="27565" x="5592763" y="5843588"/>
          <p14:tracePt t="27573" x="5589588" y="5846763"/>
          <p14:tracePt t="27584" x="5581650" y="5849938"/>
          <p14:tracePt t="27589" x="5570538" y="5854700"/>
          <p14:tracePt t="27597" x="5562600" y="5854700"/>
          <p14:tracePt t="27606" x="5557838" y="5857875"/>
          <p14:tracePt t="27612" x="5549900" y="5862638"/>
          <p14:tracePt t="27622" x="5546725" y="5865813"/>
          <p14:tracePt t="27630" x="5538788" y="5870575"/>
          <p14:tracePt t="27638" x="5527675" y="5881688"/>
          <p14:tracePt t="27645" x="5519738" y="5889625"/>
          <p14:tracePt t="27654" x="5514975" y="5892800"/>
          <p14:tracePt t="27660" x="5511800" y="5897563"/>
          <p14:tracePt t="27670" x="5500688" y="5905500"/>
          <p14:tracePt t="27676" x="5495925" y="5916613"/>
          <p14:tracePt t="27688" x="5492750" y="5919788"/>
          <p14:tracePt t="27703" x="5487988" y="5924550"/>
          <p14:tracePt t="27709" x="5481638" y="5935663"/>
          <p14:tracePt t="27718" x="5468938" y="5951538"/>
          <p14:tracePt t="27725" x="5465763" y="5959475"/>
          <p14:tracePt t="27734" x="5461000" y="5962650"/>
          <p14:tracePt t="27741" x="5461000" y="5965825"/>
          <p14:tracePt t="27752" x="5457825" y="5978525"/>
          <p14:tracePt t="27757" x="5454650" y="5986463"/>
          <p14:tracePt t="27767" x="5454650" y="5989638"/>
          <p14:tracePt t="27773" x="5449888" y="5997575"/>
          <p14:tracePt t="27780" x="5446713" y="6000750"/>
          <p14:tracePt t="27789" x="5446713" y="6005513"/>
          <p14:tracePt t="27797" x="5441950" y="6013450"/>
          <p14:tracePt t="27813" x="5441950" y="6024563"/>
          <p14:tracePt t="27823" x="5441950" y="6032500"/>
          <p14:tracePt t="27828" x="5441950" y="6040438"/>
          <p14:tracePt t="27838" x="5441950" y="6043613"/>
          <p14:tracePt t="27844" x="5441950" y="6062663"/>
          <p14:tracePt t="27861" x="5449888" y="6078538"/>
          <p14:tracePt t="27871" x="5457825" y="6086475"/>
          <p14:tracePt t="27877" x="5461000" y="6097588"/>
          <p14:tracePt t="27887" x="5468938" y="6105525"/>
          <p14:tracePt t="27892" x="5481638" y="6116638"/>
          <p14:tracePt t="27902" x="5481638" y="6121400"/>
          <p14:tracePt t="27909" x="5487988" y="6129338"/>
          <p14:tracePt t="27925" x="5495925" y="6135688"/>
          <p14:tracePt t="27964" x="5500688" y="6140450"/>
          <p14:tracePt t="27973" x="5503863" y="6143625"/>
          <p14:tracePt t="27982" x="5511800" y="6151563"/>
          <p14:tracePt t="27990" x="5514975" y="6156325"/>
          <p14:tracePt t="27998" x="5519738" y="6159500"/>
          <p14:tracePt t="28006" x="5527675" y="6170613"/>
          <p14:tracePt t="28012" x="5530850" y="6175375"/>
          <p14:tracePt t="28022" x="5535613" y="6178550"/>
          <p14:tracePt t="28029" x="5538788" y="6178550"/>
          <p14:tracePt t="28039" x="5541963" y="6183313"/>
          <p14:tracePt t="28356" x="5538788" y="6186488"/>
          <p14:tracePt t="28366" x="5535613" y="6186488"/>
          <p14:tracePt t="29534" x="5535613" y="6183313"/>
          <p14:tracePt t="29549" x="5535613" y="6178550"/>
          <p14:tracePt t="29574" x="5538788" y="6175375"/>
          <p14:tracePt t="29597" x="5541963" y="6170613"/>
          <p14:tracePt t="29622" x="5546725" y="6167438"/>
          <p14:tracePt t="29653" x="5549900" y="6162675"/>
          <p14:tracePt t="29726" x="5549900" y="6159500"/>
          <p14:tracePt t="30237" x="5549900" y="6156325"/>
          <p14:tracePt t="30261" x="5549900" y="6151563"/>
          <p14:tracePt t="30301" x="5549900" y="6148388"/>
          <p14:tracePt t="30325" x="5549900" y="6143625"/>
          <p14:tracePt t="30365" x="5549900" y="6140450"/>
          <p14:tracePt t="30429" x="5549900" y="6132513"/>
          <p14:tracePt t="30485" x="5546725" y="6129338"/>
          <p14:tracePt t="30821" x="5541963" y="6124575"/>
          <p14:tracePt t="30830" x="5541963" y="6121400"/>
          <p14:tracePt t="30855" x="5541963" y="6116638"/>
          <p14:tracePt t="30861" x="5538788" y="6113463"/>
          <p14:tracePt t="30878" x="5538788" y="6108700"/>
          <p14:tracePt t="30886" x="5538788" y="6105525"/>
          <p14:tracePt t="30893" x="5538788" y="6094413"/>
          <p14:tracePt t="30903" x="5538788" y="6089650"/>
          <p14:tracePt t="30909" x="5538788" y="6086475"/>
          <p14:tracePt t="30917" x="5538788" y="6081713"/>
          <p14:tracePt t="30926" x="5527675" y="6073775"/>
          <p14:tracePt t="30933" x="5527675" y="6070600"/>
          <p14:tracePt t="30942" x="5527675" y="6067425"/>
          <p14:tracePt t="30959" x="5522913" y="6062663"/>
          <p14:tracePt t="30975" x="5522913" y="6059488"/>
          <p14:tracePt t="31053" x="5522913" y="6054725"/>
          <p14:tracePt t="48084" x="5522913" y="6051550"/>
          <p14:tracePt t="48092" x="5522913" y="6046788"/>
          <p14:tracePt t="48099" x="5546725" y="6024563"/>
          <p14:tracePt t="48109" x="5581650" y="5981700"/>
          <p14:tracePt t="48116" x="5624513" y="5932488"/>
          <p14:tracePt t="48126" x="5654675" y="5897563"/>
          <p14:tracePt t="48132" x="5700713" y="5838825"/>
          <p14:tracePt t="48141" x="5735638" y="5789613"/>
          <p14:tracePt t="48148" x="5754688" y="5749925"/>
          <p14:tracePt t="48157" x="5800725" y="5673725"/>
          <p14:tracePt t="48164" x="5859463" y="5572125"/>
          <p14:tracePt t="48174" x="5929313" y="5434013"/>
          <p14:tracePt t="48180" x="6029325" y="5256213"/>
          <p14:tracePt t="48190" x="6164263" y="5037138"/>
          <p14:tracePt t="48197" x="6229350" y="4851400"/>
          <p14:tracePt t="48205" x="6326188" y="4622800"/>
          <p14:tracePt t="48213" x="6407150" y="4398963"/>
          <p14:tracePt t="48219" x="6488113" y="4175125"/>
          <p14:tracePt t="48228" x="6584950" y="3948113"/>
          <p14:tracePt t="48237" x="6650038" y="3759200"/>
          <p14:tracePt t="48244" x="6727825" y="3584575"/>
          <p14:tracePt t="48251" x="6781800" y="3419475"/>
          <p14:tracePt t="48261" x="6832600" y="3314700"/>
          <p14:tracePt t="48268" x="6854825" y="3241675"/>
          <p14:tracePt t="48277" x="6873875" y="3195638"/>
          <p14:tracePt t="48284" x="6878638" y="3171825"/>
          <p14:tracePt t="48294" x="6889750" y="3163888"/>
          <p14:tracePt t="48301" x="6889750" y="3157538"/>
          <p14:tracePt t="48310" x="6889750" y="3152775"/>
          <p14:tracePt t="48404" x="6881813" y="3152775"/>
          <p14:tracePt t="48413" x="6878638" y="3152775"/>
          <p14:tracePt t="48421" x="6873875" y="3152775"/>
          <p14:tracePt t="48428" x="6870700" y="3152775"/>
          <p14:tracePt t="48452" x="6865938" y="3152775"/>
          <p14:tracePt t="48484" x="6865938" y="3157538"/>
          <p14:tracePt t="48908" x="6873875" y="3152775"/>
          <p14:tracePt t="48917" x="6897688" y="3144838"/>
          <p14:tracePt t="48925" x="6924675" y="3136900"/>
          <p14:tracePt t="48932" x="6948488" y="3122613"/>
          <p14:tracePt t="48942" x="6970713" y="3103563"/>
          <p14:tracePt t="48948" x="7002463" y="3090863"/>
          <p14:tracePt t="48958" x="7032625" y="3071813"/>
          <p14:tracePt t="48964" x="7059613" y="3052763"/>
          <p14:tracePt t="48974" x="7089775" y="3028950"/>
          <p14:tracePt t="48980" x="7132638" y="2995613"/>
          <p14:tracePt t="48990" x="7156450" y="2967038"/>
          <p14:tracePt t="48996" x="7172325" y="2952750"/>
          <p14:tracePt t="49006" x="7183438" y="2936875"/>
          <p14:tracePt t="49012" x="7191375" y="2917825"/>
          <p14:tracePt t="49019" x="7202488" y="2901950"/>
          <p14:tracePt t="49029" x="7205663" y="2894013"/>
          <p14:tracePt t="49036" x="7205663" y="2879725"/>
          <p14:tracePt t="49045" x="7205663" y="2871788"/>
          <p14:tracePt t="49052" x="7205663" y="2867025"/>
          <p14:tracePt t="49062" x="7205663" y="2863850"/>
          <p14:tracePt t="49068" x="7205663" y="2859088"/>
          <p14:tracePt t="49084" x="7205663" y="2855913"/>
          <p14:tracePt t="49116" x="7205663" y="2852738"/>
          <p14:tracePt t="49131" x="7205663" y="2847975"/>
          <p14:tracePt t="49142" x="7205663" y="2844800"/>
          <p14:tracePt t="49148" x="7205663" y="2832100"/>
          <p14:tracePt t="49158" x="7210425" y="2825750"/>
          <p14:tracePt t="49164" x="7218363" y="2817813"/>
          <p14:tracePt t="49174" x="7218363" y="2801938"/>
          <p14:tracePt t="49180" x="7221538" y="2794000"/>
          <p14:tracePt t="49190" x="7226300" y="2778125"/>
          <p14:tracePt t="49196" x="7237413" y="2763838"/>
          <p14:tracePt t="49206" x="7237413" y="2747963"/>
          <p14:tracePt t="49212" x="7248525" y="2720975"/>
          <p14:tracePt t="49219" x="7248525" y="2689225"/>
          <p14:tracePt t="49229" x="7253288" y="2670175"/>
          <p14:tracePt t="49236" x="7259638" y="2632075"/>
          <p14:tracePt t="49245" x="7264400" y="2613025"/>
          <p14:tracePt t="49253" x="7275513" y="2581275"/>
          <p14:tracePt t="49262" x="7275513" y="2543175"/>
          <p14:tracePt t="49268" x="7283450" y="2508250"/>
          <p14:tracePt t="49278" x="7286625" y="2486025"/>
          <p14:tracePt t="49284" x="7286625" y="2459038"/>
          <p14:tracePt t="49294" x="7286625" y="2432050"/>
          <p14:tracePt t="49299" x="7280275" y="2381250"/>
          <p14:tracePt t="49310" x="7264400" y="2354263"/>
          <p14:tracePt t="49316" x="7240588" y="2319338"/>
          <p14:tracePt t="49326" x="7205663" y="2276475"/>
          <p14:tracePt t="49332" x="7164388" y="2246313"/>
          <p14:tracePt t="49342" x="7113588" y="2208213"/>
          <p14:tracePt t="49348" x="7056438" y="2173288"/>
          <p14:tracePt t="49358" x="6989763" y="2141538"/>
          <p14:tracePt t="49363" x="6916738" y="2114550"/>
          <p14:tracePt t="49374" x="6859588" y="2092325"/>
          <p14:tracePt t="49380" x="6778625" y="2068513"/>
          <p14:tracePt t="49390" x="6684963" y="2038350"/>
          <p14:tracePt t="49396" x="6592888" y="2022475"/>
          <p14:tracePt t="49407" x="6492875" y="2006600"/>
          <p14:tracePt t="49413" x="6350000" y="1979613"/>
          <p14:tracePt t="49420" x="6256338" y="1963738"/>
          <p14:tracePt t="49429" x="6129338" y="1949450"/>
          <p14:tracePt t="49436" x="5940425" y="1925638"/>
          <p14:tracePt t="49445" x="5762625" y="1895475"/>
          <p14:tracePt t="49453" x="5546725" y="1847850"/>
          <p14:tracePt t="49462" x="5330825" y="1801813"/>
          <p14:tracePt t="49468" x="5148263" y="1760538"/>
          <p14:tracePt t="49477" x="4913313" y="1701800"/>
          <p14:tracePt t="49484" x="4678363" y="1655763"/>
          <p14:tracePt t="49494" x="4462463" y="1597025"/>
          <p14:tracePt t="49500" x="4225925" y="1550988"/>
          <p14:tracePt t="49510" x="4068763" y="1520825"/>
          <p14:tracePt t="49516" x="3940175" y="1493838"/>
          <p14:tracePt t="49526" x="3852863" y="1485900"/>
          <p14:tracePt t="49531" x="3770313" y="1477963"/>
          <p14:tracePt t="49542" x="3709988" y="1477963"/>
          <p14:tracePt t="49548" x="3670300" y="1489075"/>
          <p14:tracePt t="49558" x="3656013" y="1493838"/>
          <p14:tracePt t="49564" x="3632200" y="1509713"/>
          <p14:tracePt t="49574" x="3621088" y="1524000"/>
          <p14:tracePt t="49580" x="3613150" y="1539875"/>
          <p14:tracePt t="49587" x="3602038" y="1555750"/>
          <p14:tracePt t="49596" x="3594100" y="1570038"/>
          <p14:tracePt t="49605" x="3581400" y="1593850"/>
          <p14:tracePt t="49612" x="3562350" y="1617663"/>
          <p14:tracePt t="49621" x="3551238" y="1636713"/>
          <p14:tracePt t="49628" x="3527425" y="1671638"/>
          <p14:tracePt t="49636" x="3500438" y="1693863"/>
          <p14:tracePt t="49645" x="3470275" y="1720850"/>
          <p14:tracePt t="49662" x="3451225" y="1744663"/>
          <p14:tracePt t="49670" x="3419475" y="1779588"/>
          <p14:tracePt t="49679" x="3273425" y="1882775"/>
          <p14:tracePt t="49688" x="3235325" y="1925638"/>
          <p14:tracePt t="49695" x="3200400" y="1968500"/>
          <p14:tracePt t="49701" x="3165475" y="1998663"/>
          <p14:tracePt t="49711" x="3122613" y="2049463"/>
          <p14:tracePt t="49718" x="3079750" y="2098675"/>
          <p14:tracePt t="49728" x="3025775" y="2176463"/>
          <p14:tracePt t="49734" x="2987675" y="2241550"/>
          <p14:tracePt t="49744" x="2944813" y="2319338"/>
          <p14:tracePt t="49750" x="2898775" y="2392363"/>
          <p14:tracePt t="49759" x="2847975" y="2492375"/>
          <p14:tracePt t="49766" x="2790825" y="2581275"/>
          <p14:tracePt t="49775" x="2740025" y="2686050"/>
          <p14:tracePt t="49782" x="2671763" y="2809875"/>
          <p14:tracePt t="49792" x="2644775" y="2894013"/>
          <p14:tracePt t="49798" x="2605088" y="2960688"/>
          <p14:tracePt t="49808" x="2574925" y="3041650"/>
          <p14:tracePt t="49814" x="2532063" y="3163888"/>
          <p14:tracePt t="49824" x="2493963" y="3246438"/>
          <p14:tracePt t="49830" x="2462213" y="3330575"/>
          <p14:tracePt t="49838" x="2447925" y="3411538"/>
          <p14:tracePt t="49846" x="2435225" y="3484563"/>
          <p14:tracePt t="49853" x="2419350" y="3551238"/>
          <p14:tracePt t="49862" x="2413000" y="3624263"/>
          <p14:tracePt t="49870" x="2413000" y="3694113"/>
          <p14:tracePt t="49879" x="2413000" y="3767138"/>
          <p14:tracePt t="49886" x="2424113" y="3848100"/>
          <p14:tracePt t="49895" x="2447925" y="3929063"/>
          <p14:tracePt t="49902" x="2466975" y="3994150"/>
          <p14:tracePt t="49911" x="2497138" y="4059238"/>
          <p14:tracePt t="49918" x="2543175" y="4137025"/>
          <p14:tracePt t="49927" x="2578100" y="4195763"/>
          <p14:tracePt t="49934" x="2624138" y="4252913"/>
          <p14:tracePt t="49944" x="2667000" y="4310063"/>
          <p14:tracePt t="49950" x="2728913" y="4379913"/>
          <p14:tracePt t="49959" x="2771775" y="4438650"/>
          <p14:tracePt t="49966" x="2813050" y="4487863"/>
          <p14:tracePt t="49976" x="2871788" y="4549775"/>
          <p14:tracePt t="49982" x="2901950" y="4589463"/>
          <p14:tracePt t="49992" x="2963863" y="4665663"/>
          <p14:tracePt t="49998" x="2998788" y="4735513"/>
          <p14:tracePt t="50012" x="3068638" y="4835525"/>
          <p14:tracePt t="50014" x="3122613" y="4913313"/>
          <p14:tracePt t="50024" x="3173413" y="4986338"/>
          <p14:tracePt t="50030" x="3227388" y="5048250"/>
          <p14:tracePt t="50040" x="3289300" y="5124450"/>
          <p14:tracePt t="50046" x="3343275" y="5202238"/>
          <p14:tracePt t="50054" x="3397250" y="5275263"/>
          <p14:tracePt t="50063" x="3459163" y="5353050"/>
          <p14:tracePt t="50071" x="3519488" y="5434013"/>
          <p14:tracePt t="50079" x="3562350" y="5484813"/>
          <p14:tracePt t="50087" x="3648075" y="5565775"/>
          <p14:tracePt t="50095" x="3713163" y="5619750"/>
          <p14:tracePt t="50102" x="3770313" y="5668963"/>
          <p14:tracePt t="50111" x="3852863" y="5730875"/>
          <p14:tracePt t="50118" x="3956050" y="5795963"/>
          <p14:tracePt t="50128" x="4025900" y="5830888"/>
          <p14:tracePt t="50134" x="4098925" y="5870575"/>
          <p14:tracePt t="50144" x="4195763" y="5908675"/>
          <p14:tracePt t="50150" x="4268788" y="5938838"/>
          <p14:tracePt t="50159" x="4327525" y="5959475"/>
          <p14:tracePt t="50166" x="4392613" y="5973763"/>
          <p14:tracePt t="50175" x="4454525" y="5989638"/>
          <p14:tracePt t="50182" x="4527550" y="5997575"/>
          <p14:tracePt t="50192" x="4581525" y="6005513"/>
          <p14:tracePt t="50198" x="4646613" y="6005513"/>
          <p14:tracePt t="50207" x="4727575" y="6005513"/>
          <p14:tracePt t="50214" x="4783138" y="6005513"/>
          <p14:tracePt t="50223" x="4843463" y="6008688"/>
          <p14:tracePt t="50230" x="4918075" y="6008688"/>
          <p14:tracePt t="50239" x="5006975" y="6008688"/>
          <p14:tracePt t="50246" x="5087938" y="6008688"/>
          <p14:tracePt t="50254" x="5176838" y="6008688"/>
          <p14:tracePt t="50262" x="5257800" y="6008688"/>
          <p14:tracePt t="50271" x="5353050" y="6005513"/>
          <p14:tracePt t="50279" x="5454650" y="6005513"/>
          <p14:tracePt t="50286" x="5541963" y="6005513"/>
          <p14:tracePt t="50296" x="5681663" y="6013450"/>
          <p14:tracePt t="50302" x="5762625" y="6013450"/>
          <p14:tracePt t="50312" x="5824538" y="6013450"/>
          <p14:tracePt t="50318" x="5905500" y="6013450"/>
          <p14:tracePt t="50328" x="5967413" y="6013450"/>
          <p14:tracePt t="50334" x="6013450" y="6013450"/>
          <p14:tracePt t="50343" x="6048375" y="6013450"/>
          <p14:tracePt t="50350" x="6059488" y="6013450"/>
          <p14:tracePt t="50494" x="6064250" y="6008688"/>
          <p14:tracePt t="50502" x="6064250" y="6005513"/>
          <p14:tracePt t="50512" x="6072188" y="5978525"/>
          <p14:tracePt t="50518" x="6094413" y="5905500"/>
          <p14:tracePt t="50529" x="6140450" y="5819775"/>
          <p14:tracePt t="50534" x="6221413" y="5676900"/>
          <p14:tracePt t="50544" x="6326188" y="5480050"/>
          <p14:tracePt t="50551" x="6384925" y="5360988"/>
          <p14:tracePt t="50561" x="6453188" y="5221288"/>
          <p14:tracePt t="50566" x="6527800" y="5064125"/>
          <p14:tracePt t="50577" x="6581775" y="4943475"/>
          <p14:tracePt t="50583" x="6615113" y="4832350"/>
          <p14:tracePt t="50593" x="6662738" y="4743450"/>
          <p14:tracePt t="50600" x="6708775" y="4627563"/>
          <p14:tracePt t="50609" x="6765925" y="4492625"/>
          <p14:tracePt t="50615" x="6838950" y="4333875"/>
          <p14:tracePt t="50624" x="6916738" y="4144963"/>
          <p14:tracePt t="50630" x="6994525" y="3971925"/>
          <p14:tracePt t="50638" x="7040563" y="3835400"/>
          <p14:tracePt t="50647" x="7083425" y="3673475"/>
          <p14:tracePt t="50655" x="7102475" y="3516313"/>
          <p14:tracePt t="50663" x="7110413" y="3384550"/>
          <p14:tracePt t="50673" x="7110413" y="3252788"/>
          <p14:tracePt t="50680" x="7110413" y="3141663"/>
          <p14:tracePt t="50686" x="7086600" y="3017838"/>
          <p14:tracePt t="50696" x="7062788" y="2925763"/>
          <p14:tracePt t="50703" x="7021513" y="2805113"/>
          <p14:tracePt t="50712" x="6981825" y="2720975"/>
          <p14:tracePt t="50718" x="6924675" y="2620963"/>
          <p14:tracePt t="50730" x="6881813" y="2547938"/>
          <p14:tracePt t="50735" x="6827838" y="2478088"/>
          <p14:tracePt t="50744" x="6765925" y="2400300"/>
          <p14:tracePt t="50750" x="6711950" y="2343150"/>
          <p14:tracePt t="50760" x="6662738" y="2289175"/>
          <p14:tracePt t="50767" x="6627813" y="2249488"/>
          <p14:tracePt t="50775" x="6604000" y="2222500"/>
          <p14:tracePt t="50783" x="6581775" y="2200275"/>
          <p14:tracePt t="50792" x="6569075" y="2184400"/>
          <p14:tracePt t="50798" x="6561138" y="2176463"/>
          <p14:tracePt t="50807" x="6546850" y="2160588"/>
          <p14:tracePt t="50814" x="6546850" y="2149475"/>
          <p14:tracePt t="50823" x="6534150" y="2141538"/>
          <p14:tracePt t="50831" x="6519863" y="2127250"/>
          <p14:tracePt t="50838" x="6499225" y="2103438"/>
          <p14:tracePt t="50847" x="6477000" y="2076450"/>
          <p14:tracePt t="50855" x="6445250" y="2052638"/>
          <p14:tracePt t="50863" x="6388100" y="2014538"/>
          <p14:tracePt t="50870" x="6330950" y="1979613"/>
          <p14:tracePt t="50880" x="6272213" y="1949450"/>
          <p14:tracePt t="50887" x="6207125" y="1922463"/>
          <p14:tracePt t="50897" x="6121400" y="1890713"/>
          <p14:tracePt t="50902" x="6048375" y="1868488"/>
          <p14:tracePt t="50912" x="5929313" y="1836738"/>
          <p14:tracePt t="50919" x="5821363" y="1809750"/>
          <p14:tracePt t="50928" x="5711825" y="1787525"/>
          <p14:tracePt t="50947" x="5592763" y="1766888"/>
          <p14:tracePt t="50954" x="5487988" y="1752600"/>
          <p14:tracePt t="50963" x="4951413" y="1693863"/>
          <p14:tracePt t="50971" x="4794250" y="1663700"/>
          <p14:tracePt t="50979" x="4635500" y="1644650"/>
          <p14:tracePt t="50992" x="4508500" y="1644650"/>
          <p14:tracePt t="50995" x="4338638" y="1636713"/>
          <p14:tracePt t="51003" x="4149725" y="1624013"/>
          <p14:tracePt t="51012" x="3960813" y="1612900"/>
          <p14:tracePt t="51019" x="3794125" y="1612900"/>
          <p14:tracePt t="51028" x="3535363" y="1601788"/>
          <p14:tracePt t="51034" x="3262313" y="1601788"/>
          <p14:tracePt t="51044" x="3057525" y="1601788"/>
          <p14:tracePt t="51051" x="2882900" y="1617663"/>
          <p14:tracePt t="51060" x="2725738" y="1647825"/>
          <p14:tracePt t="51067" x="2632075" y="1671638"/>
          <p14:tracePt t="51076" x="2551113" y="1709738"/>
          <p14:tracePt t="51082" x="2474913" y="1739900"/>
          <p14:tracePt t="51092" x="2416175" y="1782763"/>
          <p14:tracePt t="51098" x="2381250" y="1825625"/>
          <p14:tracePt t="51108" x="2365375" y="1847850"/>
          <p14:tracePt t="51114" x="2335213" y="1895475"/>
          <p14:tracePt t="51123" x="2332038" y="1933575"/>
          <p14:tracePt t="51131" x="2316163" y="1971675"/>
          <p14:tracePt t="51147" x="2316163" y="2025650"/>
          <p14:tracePt t="51155" x="2311400" y="2098675"/>
          <p14:tracePt t="51164" x="2311400" y="2222500"/>
          <p14:tracePt t="51171" x="2311400" y="2268538"/>
          <p14:tracePt t="51180" x="2311400" y="2324100"/>
          <p14:tracePt t="51187" x="2311400" y="2384425"/>
          <p14:tracePt t="51196" x="2311400" y="2438400"/>
          <p14:tracePt t="51203" x="2311400" y="2500313"/>
          <p14:tracePt t="51212" x="2311400" y="2566988"/>
          <p14:tracePt t="51219" x="2305050" y="2640013"/>
          <p14:tracePt t="51228" x="2305050" y="2709863"/>
          <p14:tracePt t="51235" x="2297113" y="2782888"/>
          <p14:tracePt t="51244" x="2297113" y="2863850"/>
          <p14:tracePt t="51250" x="2297113" y="2925763"/>
          <p14:tracePt t="51260" x="2289175" y="3025775"/>
          <p14:tracePt t="51267" x="2273300" y="3114675"/>
          <p14:tracePt t="51276" x="2257425" y="3206750"/>
          <p14:tracePt t="51282" x="2243138" y="3287713"/>
          <p14:tracePt t="51292" x="2219325" y="3354388"/>
          <p14:tracePt t="51298" x="2216150" y="3414713"/>
          <p14:tracePt t="51309" x="2192338" y="3481388"/>
          <p14:tracePt t="51314" x="2176463" y="3546475"/>
          <p14:tracePt t="51323" x="2165350" y="3600450"/>
          <p14:tracePt t="51331" x="2149475" y="3659188"/>
          <p14:tracePt t="51338" x="2141538" y="3713163"/>
          <p14:tracePt t="51347" x="2138363" y="3751263"/>
          <p14:tracePt t="51355" x="2130425" y="3789363"/>
          <p14:tracePt t="51363" x="2130425" y="3824288"/>
          <p14:tracePt t="51370" x="2130425" y="3862388"/>
          <p14:tracePt t="51380" x="2130425" y="3917950"/>
          <p14:tracePt t="51386" x="2130425" y="3963988"/>
          <p14:tracePt t="51396" x="2135188" y="4017963"/>
          <p14:tracePt t="51402" x="2146300" y="4083050"/>
          <p14:tracePt t="51411" x="2168525" y="4156075"/>
          <p14:tracePt t="51418" x="2208213" y="4237038"/>
          <p14:tracePt t="51428" x="2246313" y="4322763"/>
          <p14:tracePt t="51434" x="2316163" y="4425950"/>
          <p14:tracePt t="51444" x="2359025" y="4500563"/>
          <p14:tracePt t="51450" x="2424113" y="4589463"/>
          <p14:tracePt t="51460" x="2513013" y="4676775"/>
          <p14:tracePt t="51468" x="2597150" y="4762500"/>
          <p14:tracePt t="51477" x="2701925" y="4867275"/>
          <p14:tracePt t="51482" x="2817813" y="4967288"/>
          <p14:tracePt t="51492" x="2914650" y="5032375"/>
          <p14:tracePt t="51498" x="3044825" y="5137150"/>
          <p14:tracePt t="51507" x="3138488" y="5194300"/>
          <p14:tracePt t="51515" x="3249613" y="5267325"/>
          <p14:tracePt t="51522" x="3338513" y="5318125"/>
          <p14:tracePt t="51531" x="3397250" y="5353050"/>
          <p14:tracePt t="51538" x="3454400" y="5380038"/>
          <p14:tracePt t="51548" x="3540125" y="5437188"/>
          <p14:tracePt t="51557" x="3608388" y="5480050"/>
          <p14:tracePt t="51564" x="3697288" y="5545138"/>
          <p14:tracePt t="51572" x="3775075" y="5599113"/>
          <p14:tracePt t="51581" x="3859213" y="5657850"/>
          <p14:tracePt t="51587" x="3967163" y="5719763"/>
          <p14:tracePt t="51596" x="4060825" y="5776913"/>
          <p14:tracePt t="51602" x="4184650" y="5843588"/>
          <p14:tracePt t="51612" x="4284663" y="5884863"/>
          <p14:tracePt t="51618" x="4381500" y="5916613"/>
          <p14:tracePt t="51628" x="4443413" y="5938838"/>
          <p14:tracePt t="51634" x="4535488" y="5954713"/>
          <p14:tracePt t="51644" x="4608513" y="5970588"/>
          <p14:tracePt t="51650" x="4681538" y="5973763"/>
          <p14:tracePt t="51660" x="4743450" y="5973763"/>
          <p14:tracePt t="51666" x="4797425" y="5973763"/>
          <p14:tracePt t="51676" x="4851400" y="5973763"/>
          <p14:tracePt t="51682" x="4905375" y="5973763"/>
          <p14:tracePt t="51693" x="4979988" y="5965825"/>
          <p14:tracePt t="51698" x="5072063" y="5943600"/>
          <p14:tracePt t="51709" x="5180013" y="5900738"/>
          <p14:tracePt t="51715" x="5365750" y="5835650"/>
          <p14:tracePt t="51722" x="5487988" y="5768975"/>
          <p14:tracePt t="51732" x="5651500" y="5684838"/>
          <p14:tracePt t="51739" x="5808663" y="5595938"/>
          <p14:tracePt t="51748" x="5932488" y="5530850"/>
          <p14:tracePt t="51754" x="6059488" y="5453063"/>
          <p14:tracePt t="51764" x="6167438" y="5391150"/>
          <p14:tracePt t="51770" x="6256338" y="5334000"/>
          <p14:tracePt t="51781" x="6361113" y="5280025"/>
          <p14:tracePt t="51786" x="6465888" y="5229225"/>
          <p14:tracePt t="51796" x="6546850" y="5164138"/>
          <p14:tracePt t="51802" x="6619875" y="5113338"/>
          <p14:tracePt t="51812" x="6692900" y="5032375"/>
          <p14:tracePt t="51819" x="6762750" y="4970463"/>
          <p14:tracePt t="51828" x="6859588" y="4862513"/>
          <p14:tracePt t="51834" x="6951663" y="4735513"/>
          <p14:tracePt t="51844" x="7021513" y="4576763"/>
          <p14:tracePt t="51850" x="7059613" y="4449763"/>
          <p14:tracePt t="51860" x="7075488" y="4344988"/>
          <p14:tracePt t="51866" x="7083425" y="4210050"/>
          <p14:tracePt t="51877" x="7083425" y="4114800"/>
          <p14:tracePt t="51882" x="7078663" y="3986213"/>
          <p14:tracePt t="51893" x="7062788" y="3883025"/>
          <p14:tracePt t="51899" x="7040563" y="3794125"/>
          <p14:tracePt t="51906" x="7021513" y="3735388"/>
          <p14:tracePt t="51915" x="7005638" y="3681413"/>
          <p14:tracePt t="51922" x="6978650" y="3624263"/>
          <p14:tracePt t="51932" x="6959600" y="3581400"/>
          <p14:tracePt t="51939" x="6935788" y="3543300"/>
          <p14:tracePt t="51948" x="6916738" y="3511550"/>
          <p14:tracePt t="51954" x="6900863" y="3489325"/>
          <p14:tracePt t="51964" x="6889750" y="3473450"/>
          <p14:tracePt t="51970" x="6886575" y="3465513"/>
          <p14:tracePt t="51980" x="6873875" y="3449638"/>
          <p14:tracePt t="51990" x="6870700" y="3438525"/>
          <p14:tracePt t="51997" x="6862763" y="3430588"/>
          <p14:tracePt t="52002" x="6851650" y="3419475"/>
          <p14:tracePt t="52012" x="6843713" y="3411538"/>
          <p14:tracePt t="52018" x="6838950" y="3408363"/>
          <p14:tracePt t="52028" x="6824663" y="3392488"/>
          <p14:tracePt t="52034" x="6808788" y="3384550"/>
          <p14:tracePt t="52045" x="6789738" y="3373438"/>
          <p14:tracePt t="52050" x="6757988" y="3360738"/>
          <p14:tracePt t="52060" x="6727825" y="3346450"/>
          <p14:tracePt t="52066" x="6677025" y="3327400"/>
          <p14:tracePt t="52076" x="6657975" y="3314700"/>
          <p14:tracePt t="52082" x="6635750" y="3303588"/>
          <p14:tracePt t="52091" x="6611938" y="3300413"/>
          <p14:tracePt t="52099" x="6604000" y="3295650"/>
          <p14:tracePt t="52110" x="6596063" y="3292475"/>
          <p14:tracePt t="52115" x="6573838" y="3279775"/>
          <p14:tracePt t="52138" x="6569075" y="3276600"/>
          <p14:tracePt t="52148" x="6565900" y="3276600"/>
          <p14:tracePt t="52170" x="6561138" y="3273425"/>
          <p14:tracePt t="52195" x="6557963" y="3273425"/>
          <p14:tracePt t="52202" x="6554788" y="3273425"/>
          <p14:tracePt t="52212" x="6550025" y="3273425"/>
          <p14:tracePt t="52219" x="6546850" y="3273425"/>
          <p14:tracePt t="52228" x="6538913" y="3273425"/>
          <p14:tracePt t="52234" x="6530975" y="3273425"/>
          <p14:tracePt t="52244" x="6515100" y="3273425"/>
          <p14:tracePt t="52250" x="6499225" y="3276600"/>
          <p14:tracePt t="52260" x="6484938" y="3287713"/>
          <p14:tracePt t="52266" x="6469063" y="3300413"/>
          <p14:tracePt t="52277" x="6450013" y="3314700"/>
          <p14:tracePt t="52282" x="6438900" y="3322638"/>
          <p14:tracePt t="52293" x="6430963" y="3330575"/>
          <p14:tracePt t="52299" x="6418263" y="3338513"/>
          <p14:tracePt t="52308" x="6411913" y="3349625"/>
          <p14:tracePt t="52315" x="6399213" y="3357563"/>
          <p14:tracePt t="52323" x="6399213" y="3365500"/>
          <p14:tracePt t="52332" x="6396038" y="3368675"/>
          <p14:tracePt t="52338" x="6391275" y="3373438"/>
          <p14:tracePt t="52348" x="6391275" y="3381375"/>
          <p14:tracePt t="52370" x="6388100" y="3384550"/>
          <p14:tracePt t="52508" x="6388100" y="3387725"/>
          <p14:tracePt t="52515" x="6388100" y="3392488"/>
          <p14:tracePt t="52523" x="6388100" y="3395663"/>
          <p14:tracePt t="52532" x="6388100" y="3400425"/>
          <p14:tracePt t="52538" x="6388100" y="3411538"/>
          <p14:tracePt t="52548" x="6388100" y="3419475"/>
          <p14:tracePt t="52555" x="6388100" y="3422650"/>
          <p14:tracePt t="52565" x="6388100" y="3430588"/>
          <p14:tracePt t="52570" x="6388100" y="3438525"/>
          <p14:tracePt t="52580" x="6384925" y="3449638"/>
          <p14:tracePt t="52587" x="6384925" y="3457575"/>
          <p14:tracePt t="52596" x="6384925" y="3473450"/>
          <p14:tracePt t="52604" x="6380163" y="3481388"/>
          <p14:tracePt t="52619" x="6376988" y="3489325"/>
          <p14:tracePt t="52628" x="6369050" y="3500438"/>
          <p14:tracePt t="52634" x="6369050" y="3519488"/>
          <p14:tracePt t="52644" x="6364288" y="3538538"/>
          <p14:tracePt t="52651" x="6361113" y="3570288"/>
          <p14:tracePt t="52663" x="6345238" y="3600450"/>
          <p14:tracePt t="52666" x="6345238" y="3619500"/>
          <p14:tracePt t="52677" x="6342063" y="3646488"/>
          <p14:tracePt t="52682" x="6330950" y="3678238"/>
          <p14:tracePt t="52690" x="6330950" y="3697288"/>
          <p14:tracePt t="52699" x="6323013" y="3713163"/>
          <p14:tracePt t="52706" x="6323013" y="3727450"/>
          <p14:tracePt t="52715" x="6318250" y="3735388"/>
          <p14:tracePt t="52723" x="6318250" y="3748088"/>
          <p14:tracePt t="52733" x="6315075" y="3754438"/>
          <p14:tracePt t="52738" x="6315075" y="3759200"/>
          <p14:tracePt t="52748" x="6315075" y="3762375"/>
          <p14:tracePt t="52754" x="6310313" y="3770313"/>
          <p14:tracePt t="52764" x="6310313" y="3778250"/>
          <p14:tracePt t="52770" x="6307138" y="3789363"/>
          <p14:tracePt t="52781" x="6307138" y="3797300"/>
          <p14:tracePt t="52787" x="6302375" y="3813175"/>
          <p14:tracePt t="52796" x="6302375" y="3829050"/>
          <p14:tracePt t="52802" x="6291263" y="3835400"/>
          <p14:tracePt t="52813" x="6291263" y="3843338"/>
          <p14:tracePt t="52818" x="6291263" y="3848100"/>
          <p14:tracePt t="52828" x="6291263" y="3851275"/>
          <p14:tracePt t="52834" x="6291263" y="3856038"/>
          <p14:tracePt t="53939" x="6283325" y="3859213"/>
          <p14:tracePt t="53946" x="6272213" y="3875088"/>
          <p14:tracePt t="53954" x="6269038" y="3886200"/>
          <p14:tracePt t="53963" x="6261100" y="3894138"/>
          <p14:tracePt t="53972" x="6248400" y="3910013"/>
          <p14:tracePt t="53981" x="6245225" y="3921125"/>
          <p14:tracePt t="53987" x="6242050" y="3929063"/>
          <p14:tracePt t="54001" x="6234113" y="3944938"/>
          <p14:tracePt t="54002" x="6229350" y="3963988"/>
          <p14:tracePt t="54012" x="6218238" y="3986213"/>
          <p14:tracePt t="54018" x="6210300" y="4017963"/>
          <p14:tracePt t="54029" x="6199188" y="4044950"/>
          <p14:tracePt t="54035" x="6194425" y="4090988"/>
          <p14:tracePt t="54045" x="6188075" y="4148138"/>
          <p14:tracePt t="54051" x="6180138" y="4210050"/>
          <p14:tracePt t="54058" x="6172200" y="4268788"/>
          <p14:tracePt t="54067" x="6172200" y="4322763"/>
          <p14:tracePt t="54074" x="6164263" y="4384675"/>
          <p14:tracePt t="54084" x="6164263" y="4457700"/>
          <p14:tracePt t="54091" x="6164263" y="4519613"/>
          <p14:tracePt t="54100" x="6164263" y="4581525"/>
          <p14:tracePt t="54108" x="6164263" y="4635500"/>
          <p14:tracePt t="54116" x="6164263" y="4657725"/>
          <p14:tracePt t="54122" x="6167438" y="4692650"/>
          <p14:tracePt t="54132" x="6167438" y="4719638"/>
          <p14:tracePt t="54138" x="6172200" y="4738688"/>
          <p14:tracePt t="54149" x="6172200" y="4762500"/>
          <p14:tracePt t="54156" x="6172200" y="4773613"/>
          <p14:tracePt t="54164" x="6172200" y="4789488"/>
          <p14:tracePt t="54170" x="6180138" y="4816475"/>
          <p14:tracePt t="54180" x="6183313" y="4854575"/>
          <p14:tracePt t="54186" x="6199188" y="4900613"/>
          <p14:tracePt t="54196" x="6207125" y="4975225"/>
          <p14:tracePt t="54203" x="6218238" y="5040313"/>
          <p14:tracePt t="54213" x="6234113" y="5094288"/>
          <p14:tracePt t="54219" x="6248400" y="5178425"/>
          <p14:tracePt t="54229" x="6261100" y="5233988"/>
          <p14:tracePt t="54234" x="6269038" y="5287963"/>
          <p14:tracePt t="54243" x="6275388" y="5345113"/>
          <p14:tracePt t="54251" x="6283325" y="5383213"/>
          <p14:tracePt t="54262" x="6283325" y="5410200"/>
          <p14:tracePt t="54267" x="6283325" y="5437188"/>
          <p14:tracePt t="54275" x="6283325" y="5464175"/>
          <p14:tracePt t="54284" x="6280150" y="5487988"/>
          <p14:tracePt t="54290" x="6275388" y="5499100"/>
          <p14:tracePt t="54300" x="6272213" y="5522913"/>
          <p14:tracePt t="54306" x="6269038" y="5526088"/>
          <p14:tracePt t="54317" x="6256338" y="5538788"/>
          <p14:tracePt t="54323" x="6248400" y="5553075"/>
          <p14:tracePt t="54333" x="6234113" y="5568950"/>
          <p14:tracePt t="54338" x="6221413" y="5580063"/>
          <p14:tracePt t="54348" x="6207125" y="5595938"/>
          <p14:tracePt t="54354" x="6183313" y="5611813"/>
          <p14:tracePt t="54364" x="6161088" y="5638800"/>
          <p14:tracePt t="54371" x="6129338" y="5654675"/>
          <p14:tracePt t="54381" x="6094413" y="5681663"/>
          <p14:tracePt t="54387" x="6056313" y="5700713"/>
          <p14:tracePt t="54397" x="6024563" y="5719763"/>
          <p14:tracePt t="54402" x="5994400" y="5738813"/>
          <p14:tracePt t="54412" x="5964238" y="5749925"/>
          <p14:tracePt t="54418" x="5940425" y="5762625"/>
          <p14:tracePt t="54430" x="5921375" y="5768975"/>
          <p14:tracePt t="54435" x="5889625" y="5781675"/>
          <p14:tracePt t="54445" x="5875338" y="5789613"/>
          <p14:tracePt t="54451" x="5859463" y="5795963"/>
          <p14:tracePt t="54458" x="5843588" y="5803900"/>
          <p14:tracePt t="54468" x="5827713" y="5816600"/>
          <p14:tracePt t="54475" x="5816600" y="5822950"/>
          <p14:tracePt t="54485" x="5805488" y="5835650"/>
          <p14:tracePt t="54494" x="5789613" y="5849938"/>
          <p14:tracePt t="54501" x="5778500" y="5862638"/>
          <p14:tracePt t="54507" x="5762625" y="5870575"/>
          <p14:tracePt t="54516" x="5746750" y="5881688"/>
          <p14:tracePt t="54522" x="5740400" y="5884863"/>
          <p14:tracePt t="54532" x="5724525" y="5900738"/>
          <p14:tracePt t="54539" x="5705475" y="5900738"/>
          <p14:tracePt t="54551" x="5681663" y="5911850"/>
          <p14:tracePt t="54556" x="5665788" y="5916613"/>
          <p14:tracePt t="54566" x="5638800" y="5927725"/>
          <p14:tracePt t="54571" x="5624513" y="5932488"/>
          <p14:tracePt t="54581" x="5597525" y="5938838"/>
          <p14:tracePt t="54587" x="5581650" y="5943600"/>
          <p14:tracePt t="54598" x="5557838" y="5946775"/>
          <p14:tracePt t="54613" x="5538788" y="5954713"/>
          <p14:tracePt t="54619" x="5500688" y="5965825"/>
          <p14:tracePt t="54629" x="5484813" y="5978525"/>
          <p14:tracePt t="54635" x="5476875" y="5978525"/>
          <p14:tracePt t="54642" x="5461000" y="5978525"/>
          <p14:tracePt t="54651" x="5454650" y="5981700"/>
          <p14:tracePt t="54659" x="5441950" y="5986463"/>
          <p14:tracePt t="54668" x="5430838" y="5986463"/>
          <p14:tracePt t="54675" x="5419725" y="5986463"/>
          <p14:tracePt t="54684" x="5411788" y="5989638"/>
          <p14:tracePt t="54690" x="5407025" y="5989638"/>
          <p14:tracePt t="54700" x="5400675" y="5989638"/>
          <p14:tracePt t="54707" x="5392738" y="5989638"/>
          <p14:tracePt t="54717" x="5380038" y="5989638"/>
          <p14:tracePt t="54723" x="5368925" y="5989638"/>
          <p14:tracePt t="54733" x="5365750" y="5989638"/>
          <p14:tracePt t="54739" x="5357813" y="5989638"/>
          <p14:tracePt t="54748" x="5353050" y="5989638"/>
          <p14:tracePt t="54754" x="5341938" y="5989638"/>
          <p14:tracePt t="54765" x="5334000" y="5989638"/>
          <p14:tracePt t="54771" x="5330825" y="5986463"/>
          <p14:tracePt t="54781" x="5322888" y="5986463"/>
          <p14:tracePt t="54787" x="5318125" y="5981700"/>
          <p14:tracePt t="54797" x="5311775" y="5981700"/>
          <p14:tracePt t="54802" x="5303838" y="5981700"/>
          <p14:tracePt t="54812" x="5287963" y="5978525"/>
          <p14:tracePt t="54818" x="5272088" y="5973763"/>
          <p14:tracePt t="54829" x="5257800" y="5965825"/>
          <p14:tracePt t="54835" x="5237163" y="5965825"/>
          <p14:tracePt t="54846" x="5230813" y="5965825"/>
          <p14:tracePt t="54851" x="5218113" y="5965825"/>
          <p14:tracePt t="54859" x="5214938" y="5965825"/>
          <p14:tracePt t="55124" x="5233988" y="5965825"/>
          <p14:tracePt t="55131" x="5241925" y="5965825"/>
          <p14:tracePt t="55139" x="5257800" y="5965825"/>
          <p14:tracePt t="55148" x="5276850" y="5965825"/>
          <p14:tracePt t="55155" x="5284788" y="5965825"/>
          <p14:tracePt t="55164" x="5307013" y="5965825"/>
          <p14:tracePt t="55172" x="5314950" y="5965825"/>
          <p14:tracePt t="55181" x="5322888" y="5965825"/>
          <p14:tracePt t="55196" x="5326063" y="5962650"/>
          <p14:tracePt t="55219" x="5330825" y="5959475"/>
          <p14:tracePt t="55228" x="5334000" y="5959475"/>
          <p14:tracePt t="55236" x="5338763" y="5959475"/>
          <p14:tracePt t="55243" x="5357813" y="5959475"/>
          <p14:tracePt t="55252" x="5376863" y="5959475"/>
          <p14:tracePt t="55259" x="5403850" y="5959475"/>
          <p14:tracePt t="55268" x="5476875" y="5962650"/>
          <p14:tracePt t="55275" x="5530850" y="5970588"/>
          <p14:tracePt t="55285" x="5603875" y="5978525"/>
          <p14:tracePt t="55291" x="5665788" y="5986463"/>
          <p14:tracePt t="55301" x="5732463" y="5992813"/>
          <p14:tracePt t="55307" x="5805488" y="5997575"/>
          <p14:tracePt t="55316" x="5824538" y="5997575"/>
          <p14:tracePt t="55323" x="5843588" y="5997575"/>
          <p14:tracePt t="55419" x="5843588" y="5992813"/>
          <p14:tracePt t="55434" x="5840413" y="5989638"/>
          <p14:tracePt t="55995" x="5840413" y="5986463"/>
          <p14:tracePt t="56556" x="5835650" y="5986463"/>
          <p14:tracePt t="56572" x="5821363" y="6000750"/>
          <p14:tracePt t="56580" x="5805488" y="6013450"/>
          <p14:tracePt t="56587" x="5786438" y="6035675"/>
          <p14:tracePt t="56596" x="5743575" y="6062663"/>
          <p14:tracePt t="56603" x="5700713" y="6089650"/>
          <p14:tracePt t="56611" x="5662613" y="6102350"/>
          <p14:tracePt t="56620" x="5616575" y="6124575"/>
          <p14:tracePt t="56627" x="5557838" y="6135688"/>
          <p14:tracePt t="56636" x="5522913" y="6143625"/>
          <p14:tracePt t="56646" x="5492750" y="6156325"/>
          <p14:tracePt t="56653" x="5468938" y="6162675"/>
          <p14:tracePt t="56659" x="5449888" y="6167438"/>
          <p14:tracePt t="56669" x="5434013" y="6170613"/>
          <p14:tracePt t="56676" x="5419725" y="6183313"/>
          <p14:tracePt t="56685" x="5400675" y="6194425"/>
          <p14:tracePt t="56690" x="5380038" y="6216650"/>
          <p14:tracePt t="56701" x="5341938" y="6221413"/>
          <p14:tracePt t="56707" x="5318125" y="6248400"/>
          <p14:tracePt t="56717" x="5287963" y="6267450"/>
          <p14:tracePt t="56723" x="5253038" y="6291263"/>
          <p14:tracePt t="56734" x="5222875" y="6302375"/>
          <p14:tracePt t="56739" x="5199063" y="6321425"/>
          <p14:tracePt t="56748" x="5172075" y="6326188"/>
          <p14:tracePt t="56755" x="5148263" y="6332538"/>
          <p14:tracePt t="56765" x="5121275" y="6337300"/>
          <p14:tracePt t="56771" x="5099050" y="6345238"/>
          <p14:tracePt t="56781" x="5080000" y="6348413"/>
          <p14:tracePt t="56787" x="5060950" y="6348413"/>
          <p14:tracePt t="56798" x="5048250" y="6353175"/>
          <p14:tracePt t="56803" x="5040313" y="6353175"/>
          <p14:tracePt t="56835" x="5037138" y="6353175"/>
          <p14:tracePt t="56939" x="5040313" y="6353175"/>
          <p14:tracePt t="56947" x="5045075" y="6353175"/>
          <p14:tracePt t="56955" x="5048250" y="6353175"/>
          <p14:tracePt t="56965" x="5053013" y="6353175"/>
          <p14:tracePt t="56971" x="5060950" y="6353175"/>
          <p14:tracePt t="56978" x="5064125" y="6353175"/>
          <p14:tracePt t="56987" x="5067300" y="6353175"/>
          <p14:tracePt t="56997" x="5075238" y="6353175"/>
          <p14:tracePt t="57004" x="5083175" y="6353175"/>
          <p14:tracePt t="57011" x="5099050" y="6353175"/>
          <p14:tracePt t="57020" x="5114925" y="6359525"/>
          <p14:tracePt t="57027" x="5141913" y="6364288"/>
          <p14:tracePt t="57036" x="5172075" y="6375400"/>
          <p14:tracePt t="57043" x="5210175" y="6391275"/>
          <p14:tracePt t="57053" x="5264150" y="6394450"/>
          <p14:tracePt t="57059" x="5341938" y="6418263"/>
          <p14:tracePt t="57069" x="5395913" y="6434138"/>
          <p14:tracePt t="57075" x="5434013" y="6437313"/>
          <p14:tracePt t="57085" x="5481638" y="6445250"/>
          <p14:tracePt t="57090" x="5508625" y="6445250"/>
          <p14:tracePt t="57101" x="5527675" y="6445250"/>
          <p14:tracePt t="57107" x="5530850" y="6445250"/>
          <p14:tracePt t="57202" x="5530850" y="6440488"/>
          <p14:tracePt t="57211" x="5527675" y="6440488"/>
          <p14:tracePt t="57227" x="5522913" y="6440488"/>
          <p14:tracePt t="57355" x="5522913" y="6437313"/>
          <p14:tracePt t="57364" x="5522913" y="6434138"/>
          <p14:tracePt t="57371" x="5530850" y="6429375"/>
          <p14:tracePt t="57378" x="5535613" y="6426200"/>
          <p14:tracePt t="57387" x="5541963" y="6426200"/>
          <p14:tracePt t="57395" x="5549900" y="6421438"/>
          <p14:tracePt t="57403" x="5557838" y="6421438"/>
          <p14:tracePt t="57411" x="5570538" y="6421438"/>
          <p14:tracePt t="57420" x="5576888" y="6418263"/>
          <p14:tracePt t="57428" x="5592763" y="6418263"/>
          <p14:tracePt t="57436" x="5600700" y="6418263"/>
          <p14:tracePt t="57443" x="5616575" y="6418263"/>
          <p14:tracePt t="57453" x="5619750" y="6413500"/>
          <p14:tracePt t="57459" x="5624513" y="6410325"/>
          <p14:tracePt t="57468" x="5627688" y="6410325"/>
          <p14:tracePt t="58603" x="5627688" y="6407150"/>
          <p14:tracePt t="58627" x="5627688" y="6402388"/>
          <p14:tracePt t="58643" x="5624513" y="6399213"/>
          <p14:tracePt t="58659" x="5619750" y="6394450"/>
          <p14:tracePt t="58669" x="5616575" y="6394450"/>
          <p14:tracePt t="58691" x="5611813" y="6394450"/>
          <p14:tracePt t="58708" x="5608638" y="6394450"/>
          <p14:tracePt t="58724" x="5603875" y="6391275"/>
          <p14:tracePt t="58735" x="5600700" y="6391275"/>
          <p14:tracePt t="58749" x="5592763" y="6383338"/>
          <p14:tracePt t="58756" x="5589588" y="6383338"/>
          <p14:tracePt t="58763" x="5584825" y="6380163"/>
          <p14:tracePt t="58772" x="5573713" y="6375400"/>
          <p14:tracePt t="58779" x="5565775" y="6372225"/>
          <p14:tracePt t="58788" x="5557838" y="6367463"/>
          <p14:tracePt t="58795" x="5541963" y="6356350"/>
          <p14:tracePt t="58804" x="5530850" y="6348413"/>
          <p14:tracePt t="58811" x="5511800" y="6337300"/>
          <p14:tracePt t="58821" x="5487988" y="6326188"/>
          <p14:tracePt t="58828" x="5454650" y="6297613"/>
          <p14:tracePt t="58838" x="5414963" y="6278563"/>
          <p14:tracePt t="58845" x="5384800" y="6267450"/>
          <p14:tracePt t="58853" x="5345113" y="6248400"/>
          <p14:tracePt t="58859" x="5314950" y="6237288"/>
          <p14:tracePt t="58868" x="5284788" y="6216650"/>
          <p14:tracePt t="58876" x="5241925" y="6197600"/>
          <p14:tracePt t="58884" x="5203825" y="6178550"/>
          <p14:tracePt t="58891" x="5180013" y="6167438"/>
          <p14:tracePt t="58901" x="5148263" y="6156325"/>
          <p14:tracePt t="58908" x="5133975" y="6143625"/>
          <p14:tracePt t="58917" x="5114925" y="6132513"/>
          <p14:tracePt t="58923" x="5099050" y="6129338"/>
          <p14:tracePt t="58933" x="5075238" y="6116638"/>
          <p14:tracePt t="58939" x="5067300" y="6113463"/>
          <p14:tracePt t="58948" x="5060950" y="6108700"/>
          <p14:tracePt t="58965" x="5048250" y="6102350"/>
          <p14:tracePt t="58989" x="5045075" y="6097588"/>
          <p14:tracePt t="59005" x="5040313" y="6097588"/>
          <p14:tracePt t="59011" x="5037138" y="6094413"/>
          <p14:tracePt t="59027" x="5033963" y="6089650"/>
          <p14:tracePt t="59037" x="5029200" y="6089650"/>
          <p14:tracePt t="59043" x="5026025" y="6086475"/>
          <p14:tracePt t="59052" x="5021263" y="6086475"/>
          <p14:tracePt t="59059" x="5018088" y="6081713"/>
          <p14:tracePt t="59068" x="5013325" y="6081713"/>
          <p14:tracePt t="59091" x="5010150" y="6078538"/>
          <p14:tracePt t="59139" x="5006975" y="6078538"/>
          <p14:tracePt t="59155" x="5002213" y="6073775"/>
          <p14:tracePt t="59163" x="4999038" y="6070600"/>
          <p14:tracePt t="59173" x="4994275" y="6067425"/>
          <p14:tracePt t="59180" x="4986338" y="6054725"/>
          <p14:tracePt t="59188" x="4983163" y="6051550"/>
          <p14:tracePt t="59195" x="4979988" y="6046788"/>
          <p14:tracePt t="59205" x="4972050" y="6040438"/>
          <p14:tracePt t="59211" x="4967288" y="6040438"/>
          <p14:tracePt t="59221" x="4959350" y="6032500"/>
          <p14:tracePt t="59227" x="4948238" y="6027738"/>
          <p14:tracePt t="59236" x="4945063" y="6024563"/>
          <p14:tracePt t="59243" x="4937125" y="6013450"/>
          <p14:tracePt t="59253" x="4905375" y="5997575"/>
          <p14:tracePt t="59259" x="4891088" y="5981700"/>
          <p14:tracePt t="59269" x="4867275" y="5954713"/>
          <p14:tracePt t="59275" x="4832350" y="5924550"/>
          <p14:tracePt t="59284" x="4802188" y="5889625"/>
          <p14:tracePt t="59291" x="4759325" y="5854700"/>
          <p14:tracePt t="59301" x="4708525" y="5795963"/>
          <p14:tracePt t="59307" x="4659313" y="5746750"/>
          <p14:tracePt t="59316" x="4597400" y="5684838"/>
          <p14:tracePt t="59324" x="4527550" y="5607050"/>
          <p14:tracePt t="59332" x="4462463" y="5526088"/>
          <p14:tracePt t="59339" x="4368800" y="5426075"/>
          <p14:tracePt t="59347" x="4273550" y="5307013"/>
          <p14:tracePt t="59356" x="4160838" y="5186363"/>
          <p14:tracePt t="59363" x="4056063" y="5083175"/>
          <p14:tracePt t="59372" x="3937000" y="4975225"/>
          <p14:tracePt t="59379" x="3852863" y="4886325"/>
          <p14:tracePt t="59389" x="3705225" y="4730750"/>
          <p14:tracePt t="59395" x="3602038" y="4627563"/>
          <p14:tracePt t="59405" x="3481388" y="4514850"/>
          <p14:tracePt t="59411" x="3389313" y="4414838"/>
          <p14:tracePt t="59421" x="3265488" y="4291013"/>
          <p14:tracePt t="59427" x="3206750" y="4222750"/>
          <p14:tracePt t="59437" x="3095625" y="4102100"/>
          <p14:tracePt t="59443" x="2968625" y="3963988"/>
          <p14:tracePt t="59453" x="2860675" y="3859213"/>
          <p14:tracePt t="59459" x="2755900" y="3754438"/>
          <p14:tracePt t="59470" x="2682875" y="3673475"/>
          <p14:tracePt t="59476" x="2613025" y="3611563"/>
          <p14:tracePt t="59485" x="2532063" y="3530600"/>
          <p14:tracePt t="59492" x="2489200" y="3481388"/>
          <p14:tracePt t="59501" x="2447925" y="3438525"/>
          <p14:tracePt t="59507" x="2405063" y="3395663"/>
          <p14:tracePt t="59517" x="2373313" y="3360738"/>
          <p14:tracePt t="59523" x="2362200" y="3349625"/>
          <p14:tracePt t="59531" x="2346325" y="3330575"/>
          <p14:tracePt t="59540" x="2343150" y="3322638"/>
          <p14:tracePt t="59787" x="2346325" y="3330575"/>
          <p14:tracePt t="59805" x="2346325" y="3333750"/>
          <p14:tracePt t="59828" x="2351088" y="3338513"/>
          <p14:tracePt t="59843" x="2346325" y="3338513"/>
          <p14:tracePt t="59852" x="2335213" y="3330575"/>
          <p14:tracePt t="59859" x="2319338" y="3322638"/>
          <p14:tracePt t="59869" x="2297113" y="3300413"/>
          <p14:tracePt t="59875" x="2265363" y="3273425"/>
          <p14:tracePt t="59884" x="2216150" y="3222625"/>
          <p14:tracePt t="59892" x="2154238" y="3160713"/>
          <p14:tracePt t="59901" x="2073275" y="3079750"/>
          <p14:tracePt t="59907" x="1971675" y="2998788"/>
          <p14:tracePt t="59917" x="1860550" y="2913063"/>
          <p14:tracePt t="59923" x="1725613" y="2813050"/>
          <p14:tracePt t="59930" x="1593850" y="2709863"/>
          <p14:tracePt t="59939" x="1443038" y="2605088"/>
          <p14:tracePt t="59947" x="1366838" y="2540000"/>
          <p14:tracePt t="59956" x="1250950" y="2454275"/>
          <p14:tracePt t="59963" x="1177925" y="2400300"/>
          <p14:tracePt t="59973" x="1084263" y="2335213"/>
          <p14:tracePt t="59979" x="1019175" y="2284413"/>
          <p14:tracePt t="59989" x="941388" y="2230438"/>
          <p14:tracePt t="59999" x="852488" y="2165350"/>
          <p14:tracePt t="60006" x="752475" y="2084388"/>
          <p14:tracePt t="60011" x="620713" y="1984375"/>
          <p14:tracePt t="60020" x="520700" y="1903413"/>
          <p14:tracePt t="60027" x="390525" y="1798638"/>
          <p14:tracePt t="60036" x="309563" y="1736725"/>
          <p14:tracePt t="60043" x="196850" y="1651000"/>
          <p14:tracePt t="60053" x="112713" y="1574800"/>
          <p14:tracePt t="60059" x="34925" y="1512888"/>
        </p14:tracePtLst>
      </p14:laserTraceLst>
    </p:ext>
    <p:ext uri="{E180D4A7-C9FB-4DFB-919C-405C955672EB}">
      <p14:showEvtLst xmlns:p14="http://schemas.microsoft.com/office/powerpoint/2010/main">
        <p14:playEvt time="0" objId="3"/>
        <p14:stopEvt time="61345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Intake/ Interview &amp; Quality Review Sheet is required for </a:t>
            </a:r>
            <a:r>
              <a:rPr lang="en-US" u="sng" dirty="0"/>
              <a:t>every</a:t>
            </a:r>
            <a:r>
              <a:rPr lang="en-US" dirty="0"/>
              <a:t> tax return we prepare</a:t>
            </a:r>
          </a:p>
          <a:p>
            <a:r>
              <a:rPr lang="en-US" dirty="0"/>
              <a:t>The Intake Sheet is completed by the taxpayer and reviewed and </a:t>
            </a:r>
            <a:r>
              <a:rPr lang="en-US" u="sng" dirty="0"/>
              <a:t>corrected by the preparer</a:t>
            </a:r>
            <a:r>
              <a:rPr lang="en-US" dirty="0"/>
              <a:t> prior to entering any information into TaxSlayer Software.</a:t>
            </a:r>
          </a:p>
          <a:p>
            <a:r>
              <a:rPr lang="en-US" dirty="0"/>
              <a:t>The Intake Sheet is kept by the taxpayer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21424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35660-88F1-467F-8E22-793BF8B34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E5C7B-47B0-47CC-8BCB-B2CA23DD3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Media4">
            <a:hlinkClick r:id="" action="ppaction://media"/>
            <a:extLst>
              <a:ext uri="{FF2B5EF4-FFF2-40B4-BE49-F238E27FC236}">
                <a16:creationId xmlns:a16="http://schemas.microsoft.com/office/drawing/2014/main" id="{5CAA684D-25D2-4C40-A122-C0FF8D6AFD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4069" y="6035675"/>
            <a:ext cx="471854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65389"/>
      </p:ext>
    </p:extLst>
  </p:cSld>
  <p:clrMapOvr>
    <a:masterClrMapping/>
  </p:clrMapOvr>
  <p:transition advTm="31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638" x="2925763" y="4584700"/>
          <p14:tracePt t="31641" x="2928938" y="4581525"/>
          <p14:tracePt t="31642" x="2863850" y="4500563"/>
          <p14:tracePt t="31643" x="2790825" y="4419600"/>
          <p14:tracePt t="31645" x="2698750" y="4318000"/>
          <p14:tracePt t="31647" x="2597150" y="4225925"/>
          <p14:tracePt t="31655" x="2478088" y="4129088"/>
          <p14:tracePt t="31664" x="2278063" y="3986213"/>
          <p14:tracePt t="31671" x="2114550" y="3886200"/>
          <p14:tracePt t="31681" x="1941513" y="3813175"/>
          <p14:tracePt t="31687" x="1768475" y="3735388"/>
          <p14:tracePt t="31698" x="1558925" y="3654425"/>
          <p14:tracePt t="31703" x="1393825" y="3605213"/>
          <p14:tracePt t="31713" x="1173163" y="3546475"/>
          <p14:tracePt t="31719" x="954088" y="3489325"/>
          <p14:tracePt t="31728" x="714375" y="3414713"/>
          <p14:tracePt t="31734" x="477838" y="3357563"/>
          <p14:tracePt t="31744" x="242888" y="3300413"/>
          <p14:tracePt t="31750" x="61913" y="3257550"/>
        </p14:tracePtLst>
      </p14:laserTraceLst>
    </p:ext>
    <p:ext uri="{E180D4A7-C9FB-4DFB-919C-405C955672EB}">
      <p14:showEvtLst xmlns:p14="http://schemas.microsoft.com/office/powerpoint/2010/main">
        <p14:playEvt time="0" objId="8"/>
        <p14:stopEvt time="30072" objId="8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783E-4DA5-40FA-8D5C-868FAE60B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8" name="Content Placeholder 7" descr="A picture containing drawing, food, room&#10;&#10;Description automatically generated">
            <a:extLst>
              <a:ext uri="{FF2B5EF4-FFF2-40B4-BE49-F238E27FC236}">
                <a16:creationId xmlns:a16="http://schemas.microsoft.com/office/drawing/2014/main" id="{94E7EB67-056B-409A-B891-C2FA4AD90C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22120" y="2011680"/>
            <a:ext cx="5852160" cy="390144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FD6CD-2B2F-4DA8-A649-E8DC9F6F2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451A5-F0B7-4FDE-858C-F79E05E53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7FCEAF-D0D5-4D38-A667-05E01D81FA0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1B15D-42DB-4164-B4B5-C51A772AF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3" name="Media5">
            <a:hlinkClick r:id="" action="ppaction://media"/>
            <a:extLst>
              <a:ext uri="{FF2B5EF4-FFF2-40B4-BE49-F238E27FC236}">
                <a16:creationId xmlns:a16="http://schemas.microsoft.com/office/drawing/2014/main" id="{B37A4918-7F37-42DB-A116-55D756FB18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1037" y="6011861"/>
            <a:ext cx="385763" cy="38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15377"/>
      </p:ext>
    </p:extLst>
  </p:cSld>
  <p:clrMapOvr>
    <a:masterClrMapping/>
  </p:clrMapOvr>
  <p:transition advTm="19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8079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IRS Intake/Interview Sheet – </a:t>
            </a:r>
            <a:br>
              <a:rPr lang="en-US"/>
            </a:br>
            <a:r>
              <a:rPr lang="en-US"/>
              <a:t>Form 13614-C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dirty="0"/>
              <a:t>Must be completed for every tax return we prepare</a:t>
            </a:r>
          </a:p>
          <a:p>
            <a:r>
              <a:rPr lang="en-US" altLang="en-US" dirty="0"/>
              <a:t>Required starting point for taxpayer(s) is to complete Form 13614-C</a:t>
            </a:r>
          </a:p>
          <a:p>
            <a:r>
              <a:rPr lang="en-US" altLang="en-US" dirty="0"/>
              <a:t>The Intake/Interview sheet is the basis for the taxpayer interview</a:t>
            </a:r>
          </a:p>
          <a:p>
            <a:r>
              <a:rPr lang="en-US" altLang="en-US" dirty="0"/>
              <a:t>The Intake/Interview Sheet is to be corrected as required from taxpayer documents and the interview</a:t>
            </a:r>
          </a:p>
          <a:p>
            <a:r>
              <a:rPr lang="en-US" altLang="en-US" dirty="0"/>
              <a:t>Taxpayer fills out most, but volunteers may assist</a:t>
            </a:r>
          </a:p>
          <a:p>
            <a:pPr marL="0" indent="0">
              <a:buNone/>
            </a:pPr>
            <a:endParaRPr lang="en-US" altLang="en-US" dirty="0"/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6408902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61531-DAAE-4840-9681-8F738BCD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818B4-6DB3-4259-9B16-1C4EB0350D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  <a:endParaRPr lang="en-US" dirty="0"/>
          </a:p>
        </p:txBody>
      </p:sp>
      <p:pic>
        <p:nvPicPr>
          <p:cNvPr id="8" name="Media3">
            <a:hlinkClick r:id="" action="ppaction://media"/>
            <a:extLst>
              <a:ext uri="{FF2B5EF4-FFF2-40B4-BE49-F238E27FC236}">
                <a16:creationId xmlns:a16="http://schemas.microsoft.com/office/drawing/2014/main" id="{665C9CCA-EB7C-479D-B707-18F45A180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6612" y="5895975"/>
            <a:ext cx="460375" cy="46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73944"/>
      </p:ext>
    </p:extLst>
  </p:cSld>
  <p:clrMapOvr>
    <a:masterClrMapping/>
  </p:clrMapOvr>
  <p:transition advTm="31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30082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3E62A-212E-43F9-9E5E-FDCC07794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Obtain a copy of 13614-C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58CAA-634C-40FC-9A19-9A1F87E08C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 to Form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dirty="0">
                <a:hlinkClick r:id="rId4"/>
              </a:rPr>
              <a:t>Form 13614-C (Rev. 10-2019) (irs.gov)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89B929-5F59-4716-A012-5CA3E77E2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4B3C9-21B8-49D8-8F27-723E12912C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7FCEAF-D0D5-4D38-A667-05E01D81FA0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025E46-6260-498E-BEC9-17546731C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7" name="Media3">
            <a:hlinkClick r:id="" action="ppaction://media"/>
            <a:extLst>
              <a:ext uri="{FF2B5EF4-FFF2-40B4-BE49-F238E27FC236}">
                <a16:creationId xmlns:a16="http://schemas.microsoft.com/office/drawing/2014/main" id="{5167C3F0-6BEC-4482-A2B4-F680BF9B7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45266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55068"/>
      </p:ext>
    </p:extLst>
  </p:cSld>
  <p:clrMapOvr>
    <a:masterClrMapping/>
  </p:clrMapOvr>
  <p:transition advTm="351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34294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Intake/Interview &amp; Quality Review Sheet (13614-C) - Page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 General information about taxpayer, spouse and dependents.</a:t>
            </a:r>
          </a:p>
          <a:p>
            <a:pPr lvl="1"/>
            <a:r>
              <a:rPr lang="en-US" dirty="0"/>
              <a:t>Completed by taxpayer except for Part II shaded area</a:t>
            </a:r>
          </a:p>
          <a:p>
            <a:pPr lvl="1"/>
            <a:r>
              <a:rPr lang="en-US" dirty="0"/>
              <a:t> Information on this page entered IN “Basic Information” section TaxSlayer by preparer</a:t>
            </a:r>
          </a:p>
          <a:p>
            <a:pPr lvl="1"/>
            <a:r>
              <a:rPr lang="en-US" dirty="0"/>
              <a:t>Part I - Taxpayer personal information</a:t>
            </a:r>
          </a:p>
          <a:p>
            <a:pPr lvl="1"/>
            <a:r>
              <a:rPr lang="en-US" dirty="0"/>
              <a:t>Part II - Marital Status &amp; Household information</a:t>
            </a:r>
          </a:p>
          <a:p>
            <a:pPr lvl="1"/>
            <a:r>
              <a:rPr lang="en-US" dirty="0"/>
              <a:t>Part II shaded area – to be completed by preparer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6408683"/>
            <a:ext cx="2133600" cy="365125"/>
          </a:xfrm>
          <a:prstGeom prst="rect">
            <a:avLst/>
          </a:prstGeom>
        </p:spPr>
        <p:txBody>
          <a:bodyPr/>
          <a:lstStyle/>
          <a:p>
            <a:fld id="{2DC57742-6C3E-44B7-A394-333A33CED22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6219D-E276-4358-BD6A-FB3AC1F7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9B199-B244-421F-BCE2-9D2C241E5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  <a:endParaRPr lang="en-US" dirty="0"/>
          </a:p>
        </p:txBody>
      </p:sp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9BAF90CF-E392-4585-BDEF-FA31AC0028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444" y="6073775"/>
            <a:ext cx="381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2298"/>
      </p:ext>
    </p:extLst>
  </p:cSld>
  <p:clrMapOvr>
    <a:masterClrMapping/>
  </p:clrMapOvr>
  <p:transition advTm="23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22075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 Sheet Page 1 </a:t>
            </a:r>
            <a:br>
              <a:rPr lang="en-US" dirty="0"/>
            </a:br>
            <a:r>
              <a:rPr lang="en-US" dirty="0"/>
              <a:t>Personal Information Part 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6D871-C0AF-42C4-AC44-4ADC132FF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B9CA4-7621-4DF7-8A6E-F0A8EEFA8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0F4A8F-65A1-4429-94DA-82970E914F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1600200"/>
            <a:ext cx="8077200" cy="4343399"/>
          </a:xfrm>
          <a:prstGeom prst="rect">
            <a:avLst/>
          </a:prstGeom>
        </p:spPr>
      </p:pic>
      <p:pic>
        <p:nvPicPr>
          <p:cNvPr id="4" name="Media4">
            <a:hlinkClick r:id="" action="ppaction://media"/>
            <a:extLst>
              <a:ext uri="{FF2B5EF4-FFF2-40B4-BE49-F238E27FC236}">
                <a16:creationId xmlns:a16="http://schemas.microsoft.com/office/drawing/2014/main" id="{B47F08C0-F8CA-438C-9FBA-85C8375453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85162" y="6035010"/>
            <a:ext cx="401638" cy="4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1619"/>
      </p:ext>
    </p:extLst>
  </p:cSld>
  <p:clrMapOvr>
    <a:masterClrMapping/>
  </p:clrMapOvr>
  <p:transition advTm="58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62" x="2111375" y="2743200"/>
          <p14:tracePt t="2270" x="2149475" y="2686050"/>
          <p14:tracePt t="2278" x="2181225" y="2655888"/>
          <p14:tracePt t="2287" x="2203450" y="2628900"/>
          <p14:tracePt t="2293" x="2238375" y="2597150"/>
          <p14:tracePt t="2301" x="2262188" y="2570163"/>
          <p14:tracePt t="2311" x="2289175" y="2547938"/>
          <p14:tracePt t="2319" x="2316163" y="2505075"/>
          <p14:tracePt t="2327" x="2351088" y="2465388"/>
          <p14:tracePt t="2335" x="2373313" y="2432050"/>
          <p14:tracePt t="2343" x="2400300" y="2392363"/>
          <p14:tracePt t="2352" x="2427288" y="2365375"/>
          <p14:tracePt t="2359" x="2443163" y="2343150"/>
          <p14:tracePt t="2366" x="2462213" y="2303463"/>
          <p14:tracePt t="2376" x="2481263" y="2273300"/>
          <p14:tracePt t="2383" x="2497138" y="2241550"/>
          <p14:tracePt t="2392" x="2513013" y="2219325"/>
          <p14:tracePt t="2398" x="2524125" y="2195513"/>
          <p14:tracePt t="2407" x="2535238" y="2173288"/>
          <p14:tracePt t="2414" x="2547938" y="2154238"/>
          <p14:tracePt t="2425" x="2555875" y="2138363"/>
          <p14:tracePt t="2431" x="2566988" y="2122488"/>
          <p14:tracePt t="2441" x="2570163" y="2106613"/>
          <p14:tracePt t="2447" x="2574925" y="2095500"/>
          <p14:tracePt t="2456" x="2578100" y="2092325"/>
          <p14:tracePt t="2471" x="2578100" y="2087563"/>
          <p14:tracePt t="9623" x="2578100" y="2098675"/>
          <p14:tracePt t="9631" x="2578100" y="2114550"/>
          <p14:tracePt t="9639" x="2578100" y="2127250"/>
          <p14:tracePt t="9649" x="2574925" y="2138363"/>
          <p14:tracePt t="9654" x="2574925" y="2149475"/>
          <p14:tracePt t="9665" x="2574925" y="2165350"/>
          <p14:tracePt t="9672" x="2578100" y="2192338"/>
          <p14:tracePt t="9681" x="2582863" y="2214563"/>
          <p14:tracePt t="9687" x="2589213" y="2254250"/>
          <p14:tracePt t="9696" x="2593975" y="2273300"/>
          <p14:tracePt t="9702" x="2597150" y="2292350"/>
          <p14:tracePt t="9712" x="2605088" y="2324100"/>
          <p14:tracePt t="9720" x="2605088" y="2351088"/>
          <p14:tracePt t="9729" x="2616200" y="2389188"/>
          <p14:tracePt t="9735" x="2624138" y="2435225"/>
          <p14:tracePt t="9745" x="2624138" y="2459038"/>
          <p14:tracePt t="9751" x="2624138" y="2478088"/>
          <p14:tracePt t="9759" x="2628900" y="2505075"/>
          <p14:tracePt t="9767" x="2628900" y="2524125"/>
          <p14:tracePt t="9776" x="2628900" y="2551113"/>
          <p14:tracePt t="9784" x="2628900" y="2574925"/>
          <p14:tracePt t="9793" x="2628900" y="2593975"/>
          <p14:tracePt t="9800" x="2628900" y="2601913"/>
          <p14:tracePt t="9807" x="2624138" y="2624138"/>
          <p14:tracePt t="9816" x="2616200" y="2635250"/>
          <p14:tracePt t="9823" x="2616200" y="2659063"/>
          <p14:tracePt t="9833" x="2613025" y="2670175"/>
          <p14:tracePt t="9839" x="2609850" y="2693988"/>
          <p14:tracePt t="9849" x="2609850" y="2713038"/>
          <p14:tracePt t="9856" x="2609850" y="2747963"/>
          <p14:tracePt t="9864" x="2601913" y="2778125"/>
          <p14:tracePt t="9871" x="2601913" y="2798763"/>
          <p14:tracePt t="9880" x="2601913" y="2825750"/>
          <p14:tracePt t="9888" x="2601913" y="2844800"/>
          <p14:tracePt t="9897" x="2601913" y="2871788"/>
          <p14:tracePt t="9904" x="2601913" y="2898775"/>
          <p14:tracePt t="9913" x="2601913" y="2925763"/>
          <p14:tracePt t="9920" x="2605088" y="2963863"/>
          <p14:tracePt t="9929" x="2609850" y="2987675"/>
          <p14:tracePt t="9936" x="2616200" y="3006725"/>
          <p14:tracePt t="9946" x="2616200" y="3025775"/>
          <p14:tracePt t="9952" x="2624138" y="3055938"/>
          <p14:tracePt t="9960" x="2624138" y="3076575"/>
          <p14:tracePt t="9967" x="2632075" y="3095625"/>
          <p14:tracePt t="9976" x="2636838" y="3117850"/>
          <p14:tracePt t="9983" x="2636838" y="3136900"/>
          <p14:tracePt t="9990" x="2636838" y="3157538"/>
          <p14:tracePt t="10000" x="2640013" y="3176588"/>
          <p14:tracePt t="10007" x="2647950" y="3198813"/>
          <p14:tracePt t="10016" x="2651125" y="3225800"/>
          <p14:tracePt t="10024" x="2651125" y="3238500"/>
          <p14:tracePt t="10033" x="2651125" y="3249613"/>
          <p14:tracePt t="10039" x="2651125" y="3265488"/>
          <p14:tracePt t="10048" x="2659063" y="3279775"/>
          <p14:tracePt t="10054" x="2659063" y="3295650"/>
          <p14:tracePt t="10066" x="2663825" y="3314700"/>
          <p14:tracePt t="10072" x="2667000" y="3338513"/>
          <p14:tracePt t="10081" x="2667000" y="3349625"/>
          <p14:tracePt t="10087" x="2674938" y="3373438"/>
          <p14:tracePt t="10096" x="2678113" y="3392488"/>
          <p14:tracePt t="10102" x="2682875" y="3411538"/>
          <p14:tracePt t="10112" x="2690813" y="3443288"/>
          <p14:tracePt t="10119" x="2693988" y="3462338"/>
          <p14:tracePt t="10129" x="2701925" y="3484563"/>
          <p14:tracePt t="10136" x="2701925" y="3503613"/>
          <p14:tracePt t="10144" x="2705100" y="3524250"/>
          <p14:tracePt t="10151" x="2709863" y="3538538"/>
          <p14:tracePt t="10160" x="2717800" y="3554413"/>
          <p14:tracePt t="10167" x="2717800" y="3570288"/>
          <p14:tracePt t="10177" x="2717800" y="3578225"/>
          <p14:tracePt t="10184" x="2720975" y="3584575"/>
          <p14:tracePt t="10192" x="2720975" y="3597275"/>
          <p14:tracePt t="10201" x="2720975" y="3605213"/>
          <p14:tracePt t="10206" x="2720975" y="3611563"/>
          <p14:tracePt t="10216" x="2720975" y="3627438"/>
          <p14:tracePt t="10222" x="2720975" y="3635375"/>
          <p14:tracePt t="10233" x="2725738" y="3651250"/>
          <p14:tracePt t="10240" x="2725738" y="3659188"/>
          <p14:tracePt t="10250" x="2725738" y="3681413"/>
          <p14:tracePt t="10256" x="2725738" y="3689350"/>
          <p14:tracePt t="10264" x="2725738" y="3697288"/>
          <p14:tracePt t="10271" x="2728913" y="3713163"/>
          <p14:tracePt t="10280" x="2728913" y="3721100"/>
          <p14:tracePt t="10287" x="2728913" y="3735388"/>
          <p14:tracePt t="10297" x="2736850" y="3751263"/>
          <p14:tracePt t="10303" x="2736850" y="3762375"/>
          <p14:tracePt t="10313" x="2736850" y="3767138"/>
          <p14:tracePt t="10319" x="2740025" y="3770313"/>
          <p14:tracePt t="10327" x="2740025" y="3778250"/>
          <p14:tracePt t="10344" x="2740025" y="3781425"/>
          <p14:tracePt t="10736" x="2752725" y="3781425"/>
          <p14:tracePt t="10746" x="2767013" y="3789363"/>
          <p14:tracePt t="10753" x="2786063" y="3794125"/>
          <p14:tracePt t="10762" x="2794000" y="3794125"/>
          <p14:tracePt t="10768" x="2825750" y="3813175"/>
          <p14:tracePt t="10777" x="2863850" y="3816350"/>
          <p14:tracePt t="10785" x="2901950" y="3832225"/>
          <p14:tracePt t="10792" x="2949575" y="3843338"/>
          <p14:tracePt t="10801" x="3006725" y="3859213"/>
          <p14:tracePt t="10808" x="3052763" y="3862388"/>
          <p14:tracePt t="10818" x="3106738" y="3886200"/>
          <p14:tracePt t="10824" x="3146425" y="3894138"/>
          <p14:tracePt t="10832" x="3176588" y="3897313"/>
          <p14:tracePt t="10840" x="3200400" y="3910013"/>
          <p14:tracePt t="10849" x="3211513" y="3910013"/>
          <p14:tracePt t="10856" x="3214688" y="3913188"/>
          <p14:tracePt t="10865" x="3219450" y="3913188"/>
          <p14:tracePt t="10896" x="3222625" y="3917950"/>
          <p14:tracePt t="10903" x="3227388" y="3917950"/>
          <p14:tracePt t="10913" x="3235325" y="3921125"/>
          <p14:tracePt t="10920" x="3249613" y="3932238"/>
          <p14:tracePt t="10928" x="3262313" y="3937000"/>
          <p14:tracePt t="10935" x="3276600" y="3940175"/>
          <p14:tracePt t="10947" x="3289300" y="3940175"/>
          <p14:tracePt t="10952" x="3319463" y="3948113"/>
          <p14:tracePt t="10961" x="3327400" y="3948113"/>
          <p14:tracePt t="10968" x="3354388" y="3951288"/>
          <p14:tracePt t="10978" x="3362325" y="3951288"/>
          <p14:tracePt t="10985" x="3365500" y="3951288"/>
          <p14:tracePt t="11001" x="3370263" y="3951288"/>
          <p14:tracePt t="11167" x="3362325" y="3951288"/>
          <p14:tracePt t="11175" x="3362325" y="3956050"/>
          <p14:tracePt t="11185" x="3357563" y="3971925"/>
          <p14:tracePt t="11192" x="3354388" y="3978275"/>
          <p14:tracePt t="11201" x="3354388" y="3998913"/>
          <p14:tracePt t="11208" x="3346450" y="4013200"/>
          <p14:tracePt t="11217" x="3343275" y="4029075"/>
          <p14:tracePt t="11223" x="3343275" y="4048125"/>
          <p14:tracePt t="11232" x="3343275" y="4064000"/>
          <p14:tracePt t="11240" x="3343275" y="4079875"/>
          <p14:tracePt t="11249" x="3338513" y="4090988"/>
          <p14:tracePt t="11255" x="3338513" y="4114800"/>
          <p14:tracePt t="11265" x="3338513" y="4133850"/>
          <p14:tracePt t="11272" x="3338513" y="4148138"/>
          <p14:tracePt t="11282" x="3335338" y="4156075"/>
          <p14:tracePt t="11286" x="3335338" y="4175125"/>
          <p14:tracePt t="11297" x="3327400" y="4198938"/>
          <p14:tracePt t="11303" x="3327400" y="4217988"/>
          <p14:tracePt t="11313" x="3327400" y="4237038"/>
          <p14:tracePt t="11319" x="3322638" y="4260850"/>
          <p14:tracePt t="11328" x="3311525" y="4287838"/>
          <p14:tracePt t="11335" x="3308350" y="4303713"/>
          <p14:tracePt t="11344" x="3308350" y="4318000"/>
          <p14:tracePt t="11351" x="3295650" y="4333875"/>
          <p14:tracePt t="11361" x="3292475" y="4341813"/>
          <p14:tracePt t="11369" x="3289300" y="4352925"/>
          <p14:tracePt t="11376" x="3289300" y="4357688"/>
          <p14:tracePt t="11385" x="3281363" y="4365625"/>
          <p14:tracePt t="11393" x="3281363" y="4368800"/>
          <p14:tracePt t="11401" x="3276600" y="4371975"/>
          <p14:tracePt t="11408" x="3276600" y="4379913"/>
          <p14:tracePt t="11417" x="3273425" y="4384675"/>
          <p14:tracePt t="11425" x="3268663" y="4392613"/>
          <p14:tracePt t="11433" x="3268663" y="4395788"/>
          <p14:tracePt t="11439" x="3265488" y="4403725"/>
          <p14:tracePt t="11450" x="3262313" y="4406900"/>
          <p14:tracePt t="11454" x="3257550" y="4419600"/>
          <p14:tracePt t="11464" x="3257550" y="4422775"/>
          <p14:tracePt t="11472" x="3254375" y="4425950"/>
          <p14:tracePt t="11482" x="3254375" y="4430713"/>
          <p14:tracePt t="11488" x="3249613" y="4433888"/>
          <p14:tracePt t="11497" x="3249613" y="4438650"/>
          <p14:tracePt t="11513" x="3246438" y="4441825"/>
          <p14:tracePt t="11519" x="3241675" y="4446588"/>
          <p14:tracePt t="11536" x="3241675" y="4449763"/>
          <p14:tracePt t="11545" x="3238500" y="4452938"/>
          <p14:tracePt t="11552" x="3238500" y="4457700"/>
          <p14:tracePt t="11560" x="3235325" y="4460875"/>
          <p14:tracePt t="11568" x="3230563" y="4465638"/>
          <p14:tracePt t="11574" x="3230563" y="4468813"/>
          <p14:tracePt t="11585" x="3227388" y="4473575"/>
          <p14:tracePt t="11593" x="3227388" y="4479925"/>
          <p14:tracePt t="11602" x="3222625" y="4487863"/>
          <p14:tracePt t="11608" x="3219450" y="4492625"/>
          <p14:tracePt t="11618" x="3219450" y="4495800"/>
          <p14:tracePt t="11623" x="3214688" y="4503738"/>
          <p14:tracePt t="11640" x="3214688" y="4506913"/>
          <p14:tracePt t="11656" x="3211513" y="4511675"/>
          <p14:tracePt t="12111" x="3214688" y="4511675"/>
          <p14:tracePt t="12120" x="3235325" y="4519613"/>
          <p14:tracePt t="12128" x="3246438" y="4522788"/>
          <p14:tracePt t="12136" x="3265488" y="4527550"/>
          <p14:tracePt t="12144" x="3289300" y="4538663"/>
          <p14:tracePt t="12152" x="3316288" y="4541838"/>
          <p14:tracePt t="12159" x="3365500" y="4557713"/>
          <p14:tracePt t="12169" x="3392488" y="4565650"/>
          <p14:tracePt t="12175" x="3451225" y="4568825"/>
          <p14:tracePt t="12185" x="3497263" y="4576763"/>
          <p14:tracePt t="12191" x="3543300" y="4584700"/>
          <p14:tracePt t="12201" x="3589338" y="4589463"/>
          <p14:tracePt t="12208" x="3635375" y="4595813"/>
          <p14:tracePt t="12217" x="3675063" y="4603750"/>
          <p14:tracePt t="12224" x="3713163" y="4616450"/>
          <p14:tracePt t="12233" x="3759200" y="4630738"/>
          <p14:tracePt t="12239" x="3790950" y="4635500"/>
          <p14:tracePt t="12249" x="3825875" y="4643438"/>
          <p14:tracePt t="12255" x="3883025" y="4654550"/>
          <p14:tracePt t="12265" x="3937000" y="4670425"/>
          <p14:tracePt t="12270" x="3995738" y="4676775"/>
          <p14:tracePt t="12282" x="4049713" y="4684713"/>
          <p14:tracePt t="12287" x="4103688" y="4689475"/>
          <p14:tracePt t="12297" x="4168775" y="4703763"/>
          <p14:tracePt t="12303" x="4222750" y="4711700"/>
          <p14:tracePt t="12313" x="4268788" y="4711700"/>
          <p14:tracePt t="12320" x="4322763" y="4719638"/>
          <p14:tracePt t="12326" x="4381500" y="4727575"/>
          <p14:tracePt t="12336" x="4435475" y="4730750"/>
          <p14:tracePt t="12345" x="4508500" y="4730750"/>
          <p14:tracePt t="12352" x="4562475" y="4738688"/>
          <p14:tracePt t="12359" x="4597400" y="4738688"/>
          <p14:tracePt t="12369" x="4643438" y="4746625"/>
          <p14:tracePt t="12375" x="4673600" y="4746625"/>
          <p14:tracePt t="12384" x="4708525" y="4751388"/>
          <p14:tracePt t="12392" x="4754563" y="4751388"/>
          <p14:tracePt t="12401" x="4821238" y="4765675"/>
          <p14:tracePt t="12408" x="4867275" y="4773613"/>
          <p14:tracePt t="12418" x="4929188" y="4773613"/>
          <p14:tracePt t="12424" x="4967288" y="4781550"/>
          <p14:tracePt t="12433" x="5021263" y="4786313"/>
          <p14:tracePt t="12439" x="5075238" y="4786313"/>
          <p14:tracePt t="12449" x="5141913" y="4792663"/>
          <p14:tracePt t="12455" x="5214938" y="4800600"/>
          <p14:tracePt t="12465" x="5276850" y="4808538"/>
          <p14:tracePt t="12472" x="5334000" y="4816475"/>
          <p14:tracePt t="12482" x="5395913" y="4819650"/>
          <p14:tracePt t="12487" x="5461000" y="4827588"/>
          <p14:tracePt t="12498" x="5514975" y="4835525"/>
          <p14:tracePt t="12504" x="5576888" y="4835525"/>
          <p14:tracePt t="12512" x="5643563" y="4843463"/>
          <p14:tracePt t="12520" x="5678488" y="4843463"/>
          <p14:tracePt t="12529" x="5716588" y="4843463"/>
          <p14:tracePt t="12536" x="5751513" y="4843463"/>
          <p14:tracePt t="12544" x="5781675" y="4843463"/>
          <p14:tracePt t="12553" x="5816600" y="4843463"/>
          <p14:tracePt t="12559" x="5851525" y="4843463"/>
          <p14:tracePt t="12569" x="5897563" y="4843463"/>
          <p14:tracePt t="12575" x="5937250" y="4843463"/>
          <p14:tracePt t="12585" x="5983288" y="4840288"/>
          <p14:tracePt t="12592" x="6021388" y="4835525"/>
          <p14:tracePt t="12601" x="6067425" y="4827588"/>
          <p14:tracePt t="12607" x="6121400" y="4813300"/>
          <p14:tracePt t="12616" x="6167438" y="4808538"/>
          <p14:tracePt t="12623" x="6234113" y="4800600"/>
          <p14:tracePt t="12633" x="6288088" y="4800600"/>
          <p14:tracePt t="12639" x="6350000" y="4792663"/>
          <p14:tracePt t="12649" x="6415088" y="4786313"/>
          <p14:tracePt t="12655" x="6469063" y="4786313"/>
          <p14:tracePt t="12665" x="6542088" y="4786313"/>
          <p14:tracePt t="12671" x="6619875" y="4786313"/>
          <p14:tracePt t="12681" x="6692900" y="4786313"/>
          <p14:tracePt t="12687" x="6789738" y="4786313"/>
          <p14:tracePt t="12696" x="6862763" y="4778375"/>
          <p14:tracePt t="12703" x="6916738" y="4778375"/>
          <p14:tracePt t="12713" x="6981825" y="4770438"/>
          <p14:tracePt t="12720" x="7035800" y="4765675"/>
          <p14:tracePt t="12726" x="7075488" y="4759325"/>
          <p14:tracePt t="12737" x="7121525" y="4743450"/>
          <p14:tracePt t="12743" x="7159625" y="4730750"/>
          <p14:tracePt t="12753" x="7191375" y="4719638"/>
          <p14:tracePt t="12759" x="7221538" y="4708525"/>
          <p14:tracePt t="12770" x="7245350" y="4697413"/>
          <p14:tracePt t="12775" x="7275513" y="4684713"/>
          <p14:tracePt t="12785" x="7283450" y="4676775"/>
          <p14:tracePt t="12791" x="7307263" y="4670425"/>
          <p14:tracePt t="12801" x="7318375" y="4670425"/>
          <p14:tracePt t="12807" x="7334250" y="4662488"/>
          <p14:tracePt t="12817" x="7348538" y="4657725"/>
          <p14:tracePt t="12823" x="7372350" y="4654550"/>
          <p14:tracePt t="12833" x="7372350" y="4649788"/>
          <p14:tracePt t="12839" x="7383463" y="4649788"/>
          <p14:tracePt t="12849" x="7388225" y="4646613"/>
          <p14:tracePt t="12855" x="7396163" y="4646613"/>
          <p14:tracePt t="12865" x="7399338" y="4643438"/>
          <p14:tracePt t="12872" x="7415213" y="4643438"/>
          <p14:tracePt t="12880" x="7429500" y="4643438"/>
          <p14:tracePt t="12888" x="7453313" y="4646613"/>
          <p14:tracePt t="12896" x="7488238" y="4654550"/>
          <p14:tracePt t="12904" x="7539038" y="4670425"/>
          <p14:tracePt t="12914" x="7585075" y="4673600"/>
          <p14:tracePt t="12920" x="7620000" y="4673600"/>
          <p14:tracePt t="12928" x="7639050" y="4673600"/>
          <p14:tracePt t="12937" x="7650163" y="4673600"/>
          <p14:tracePt t="12992" x="7634288" y="4657725"/>
          <p14:tracePt t="13000" x="7620000" y="4649788"/>
          <p14:tracePt t="13008" x="7580313" y="4627563"/>
          <p14:tracePt t="13017" x="7558088" y="4616450"/>
          <p14:tracePt t="13023" x="7550150" y="4608513"/>
          <p14:tracePt t="13033" x="7545388" y="4608513"/>
          <p14:tracePt t="13039" x="7539038" y="4608513"/>
          <p14:tracePt t="13055" x="7534275" y="4608513"/>
          <p14:tracePt t="13065" x="7531100" y="4611688"/>
          <p14:tracePt t="13167" x="7526338" y="4611688"/>
          <p14:tracePt t="13240" x="7523163" y="4611688"/>
          <p14:tracePt t="13256" x="7518400" y="4611688"/>
          <p14:tracePt t="13264" x="7515225" y="4608513"/>
          <p14:tracePt t="13271" x="7515225" y="4603750"/>
          <p14:tracePt t="13281" x="7515225" y="4595813"/>
          <p14:tracePt t="13288" x="7512050" y="4576763"/>
          <p14:tracePt t="13295" x="7504113" y="4568825"/>
          <p14:tracePt t="13304" x="7504113" y="4546600"/>
          <p14:tracePt t="13312" x="7504113" y="4527550"/>
          <p14:tracePt t="13320" x="7499350" y="4519613"/>
          <p14:tracePt t="13328" x="7499350" y="4492625"/>
          <p14:tracePt t="13337" x="7496175" y="4468813"/>
          <p14:tracePt t="13344" x="7496175" y="4449763"/>
          <p14:tracePt t="13353" x="7488238" y="4422775"/>
          <p14:tracePt t="13359" x="7488238" y="4403725"/>
          <p14:tracePt t="13369" x="7483475" y="4379913"/>
          <p14:tracePt t="13376" x="7480300" y="4365625"/>
          <p14:tracePt t="13385" x="7472363" y="4344988"/>
          <p14:tracePt t="13392" x="7469188" y="4338638"/>
          <p14:tracePt t="13401" x="7461250" y="4322763"/>
          <p14:tracePt t="13407" x="7453313" y="4306888"/>
          <p14:tracePt t="13417" x="7450138" y="4291013"/>
          <p14:tracePt t="13424" x="7437438" y="4264025"/>
          <p14:tracePt t="13433" x="7434263" y="4252913"/>
          <p14:tracePt t="13439" x="7429500" y="4237038"/>
          <p14:tracePt t="13450" x="7429500" y="4229100"/>
          <p14:tracePt t="13456" x="7423150" y="4214813"/>
          <p14:tracePt t="13465" x="7423150" y="4206875"/>
          <p14:tracePt t="13472" x="7423150" y="4198938"/>
          <p14:tracePt t="13480" x="7423150" y="4191000"/>
          <p14:tracePt t="13488" x="7423150" y="4179888"/>
          <p14:tracePt t="13497" x="7423150" y="4168775"/>
          <p14:tracePt t="13504" x="7423150" y="4152900"/>
          <p14:tracePt t="13512" x="7426325" y="4137025"/>
          <p14:tracePt t="13520" x="7426325" y="4117975"/>
          <p14:tracePt t="13528" x="7429500" y="4090988"/>
          <p14:tracePt t="13537" x="7429500" y="4079875"/>
          <p14:tracePt t="13544" x="7434263" y="4059238"/>
          <p14:tracePt t="13553" x="7434263" y="4044950"/>
          <p14:tracePt t="13559" x="7434263" y="4037013"/>
          <p14:tracePt t="13569" x="7434263" y="4021138"/>
          <p14:tracePt t="13576" x="7434263" y="4013200"/>
          <p14:tracePt t="13585" x="7434263" y="4005263"/>
          <p14:tracePt t="13592" x="7442200" y="3994150"/>
          <p14:tracePt t="13601" x="7442200" y="3986213"/>
          <p14:tracePt t="13617" x="7445375" y="3978275"/>
          <p14:tracePt t="13633" x="7445375" y="3971925"/>
          <p14:tracePt t="13649" x="7445375" y="3967163"/>
          <p14:tracePt t="13656" x="7445375" y="3963988"/>
          <p14:tracePt t="13664" x="7445375" y="3956050"/>
          <p14:tracePt t="13672" x="7445375" y="3951288"/>
          <p14:tracePt t="13687" x="7450138" y="3940175"/>
          <p14:tracePt t="13704" x="7453313" y="3937000"/>
          <p14:tracePt t="13712" x="7453313" y="3932238"/>
          <p14:tracePt t="13721" x="7456488" y="3929063"/>
          <p14:tracePt t="13730" x="7461250" y="3924300"/>
          <p14:tracePt t="13738" x="7461250" y="3917950"/>
          <p14:tracePt t="13745" x="7464425" y="3913188"/>
          <p14:tracePt t="13754" x="7469188" y="3910013"/>
          <p14:tracePt t="13760" x="7469188" y="3905250"/>
          <p14:tracePt t="13770" x="7477125" y="3902075"/>
          <p14:tracePt t="13776" x="7477125" y="3897313"/>
          <p14:tracePt t="13792" x="7480300" y="3894138"/>
          <p14:tracePt t="13801" x="7483475" y="3890963"/>
          <p14:tracePt t="13817" x="7488238" y="3886200"/>
          <p14:tracePt t="13833" x="7491413" y="3883025"/>
          <p14:tracePt t="13879" x="7496175" y="3878263"/>
          <p14:tracePt t="14136" x="7499350" y="3897313"/>
          <p14:tracePt t="14144" x="7499350" y="3913188"/>
          <p14:tracePt t="14153" x="7499350" y="3929063"/>
          <p14:tracePt t="14159" x="7499350" y="3944938"/>
          <p14:tracePt t="14169" x="7499350" y="3956050"/>
          <p14:tracePt t="14176" x="7499350" y="3971925"/>
          <p14:tracePt t="14185" x="7499350" y="3986213"/>
          <p14:tracePt t="14192" x="7499350" y="4002088"/>
          <p14:tracePt t="14201" x="7507288" y="4013200"/>
          <p14:tracePt t="14208" x="7507288" y="4029075"/>
          <p14:tracePt t="14217" x="7507288" y="4044950"/>
          <p14:tracePt t="14223" x="7507288" y="4059238"/>
          <p14:tracePt t="14233" x="7507288" y="4071938"/>
          <p14:tracePt t="14239" x="7507288" y="4094163"/>
          <p14:tracePt t="14249" x="7507288" y="4114800"/>
          <p14:tracePt t="14257" x="7507288" y="4133850"/>
          <p14:tracePt t="14264" x="7507288" y="4152900"/>
          <p14:tracePt t="14272" x="7507288" y="4175125"/>
          <p14:tracePt t="14281" x="7507288" y="4187825"/>
          <p14:tracePt t="14288" x="7507288" y="4214813"/>
          <p14:tracePt t="14298" x="7507288" y="4237038"/>
          <p14:tracePt t="14305" x="7504113" y="4244975"/>
          <p14:tracePt t="14314" x="7499350" y="4260850"/>
          <p14:tracePt t="14321" x="7499350" y="4276725"/>
          <p14:tracePt t="14328" x="7499350" y="4279900"/>
          <p14:tracePt t="14337" x="7496175" y="4291013"/>
          <p14:tracePt t="14344" x="7496175" y="4298950"/>
          <p14:tracePt t="14354" x="7496175" y="4303713"/>
          <p14:tracePt t="14359" x="7496175" y="4318000"/>
          <p14:tracePt t="14369" x="7496175" y="4322763"/>
          <p14:tracePt t="14375" x="7496175" y="4325938"/>
          <p14:tracePt t="14385" x="7496175" y="4330700"/>
          <p14:tracePt t="14392" x="7496175" y="4333875"/>
          <p14:tracePt t="14419" x="7496175" y="4338638"/>
          <p14:tracePt t="14920" x="7477125" y="4349750"/>
          <p14:tracePt t="14927" x="7437438" y="4365625"/>
          <p14:tracePt t="14937" x="7415213" y="4376738"/>
          <p14:tracePt t="14943" x="7396163" y="4379913"/>
          <p14:tracePt t="14953" x="7364413" y="4384675"/>
          <p14:tracePt t="14960" x="7345363" y="4392613"/>
          <p14:tracePt t="14970" x="7291388" y="4392613"/>
          <p14:tracePt t="14976" x="7245350" y="4392613"/>
          <p14:tracePt t="14985" x="7183438" y="4392613"/>
          <p14:tracePt t="14991" x="7089775" y="4387850"/>
          <p14:tracePt t="15001" x="7002463" y="4379913"/>
          <p14:tracePt t="15008" x="6913563" y="4371975"/>
          <p14:tracePt t="15017" x="6824663" y="4371975"/>
          <p14:tracePt t="15024" x="6711950" y="4371975"/>
          <p14:tracePt t="15034" x="6584950" y="4371975"/>
          <p14:tracePt t="15039" x="6472238" y="4371975"/>
          <p14:tracePt t="15048" x="6361113" y="4371975"/>
          <p14:tracePt t="15056" x="6272213" y="4371975"/>
          <p14:tracePt t="15065" x="6183313" y="4371975"/>
          <p14:tracePt t="15072" x="6083300" y="4376738"/>
          <p14:tracePt t="15080" x="5975350" y="4376738"/>
          <p14:tracePt t="15089" x="5862638" y="4376738"/>
          <p14:tracePt t="15096" x="5781675" y="4376738"/>
          <p14:tracePt t="15105" x="5700713" y="4384675"/>
          <p14:tracePt t="15112" x="5619750" y="4392613"/>
          <p14:tracePt t="15121" x="5546725" y="4398963"/>
          <p14:tracePt t="15127" x="5457825" y="4414838"/>
          <p14:tracePt t="15137" x="5376863" y="4419600"/>
          <p14:tracePt t="15143" x="5284788" y="4441825"/>
          <p14:tracePt t="15153" x="5210175" y="4449763"/>
          <p14:tracePt t="15159" x="5137150" y="4473575"/>
          <p14:tracePt t="15168" x="5056188" y="4487863"/>
          <p14:tracePt t="15175" x="4972050" y="4511675"/>
          <p14:tracePt t="15185" x="4897438" y="4522788"/>
          <p14:tracePt t="15191" x="4829175" y="4538663"/>
          <p14:tracePt t="15202" x="4762500" y="4554538"/>
          <p14:tracePt t="15207" x="4681538" y="4568825"/>
          <p14:tracePt t="15217" x="4608513" y="4584700"/>
          <p14:tracePt t="15224" x="4562475" y="4589463"/>
          <p14:tracePt t="15233" x="4503738" y="4595813"/>
          <p14:tracePt t="15240" x="4449763" y="4595813"/>
          <p14:tracePt t="15248" x="4403725" y="4595813"/>
          <p14:tracePt t="15257" x="4360863" y="4595813"/>
          <p14:tracePt t="15265" x="4314825" y="4603750"/>
          <p14:tracePt t="15272" x="4268788" y="4603750"/>
          <p14:tracePt t="15279" x="4214813" y="4603750"/>
          <p14:tracePt t="15290" x="4168775" y="4603750"/>
          <p14:tracePt t="15296" x="4122738" y="4603750"/>
          <p14:tracePt t="15305" x="4068763" y="4603750"/>
          <p14:tracePt t="15312" x="3995738" y="4611688"/>
          <p14:tracePt t="15321" x="3933825" y="4611688"/>
          <p14:tracePt t="15327" x="3879850" y="4616450"/>
          <p14:tracePt t="15337" x="3825875" y="4622800"/>
          <p14:tracePt t="15343" x="3767138" y="4630738"/>
          <p14:tracePt t="15353" x="3721100" y="4646613"/>
          <p14:tracePt t="15359" x="3675063" y="4649788"/>
          <p14:tracePt t="15370" x="3621088" y="4657725"/>
          <p14:tracePt t="15375" x="3562350" y="4673600"/>
          <p14:tracePt t="15385" x="3516313" y="4684713"/>
          <p14:tracePt t="15391" x="3459163" y="4708525"/>
          <p14:tracePt t="15401" x="3403600" y="4716463"/>
          <p14:tracePt t="15407" x="3338513" y="4727575"/>
          <p14:tracePt t="15416" x="3273425" y="4743450"/>
          <p14:tracePt t="15425" x="3184525" y="4759325"/>
          <p14:tracePt t="15433" x="3111500" y="4765675"/>
          <p14:tracePt t="15440" x="3009900" y="4781550"/>
          <p14:tracePt t="15449" x="2909888" y="4789488"/>
          <p14:tracePt t="15456" x="2782888" y="4813300"/>
          <p14:tracePt t="15464" x="2674938" y="4840288"/>
          <p14:tracePt t="15473" x="2566988" y="4862513"/>
          <p14:tracePt t="15482" x="2439988" y="4889500"/>
          <p14:tracePt t="15489" x="2351088" y="4913313"/>
          <p14:tracePt t="15497" x="2273300" y="4943475"/>
          <p14:tracePt t="15506" x="2200275" y="4975225"/>
          <p14:tracePt t="15512" x="2141538" y="4994275"/>
          <p14:tracePt t="15522" x="2095500" y="5021263"/>
          <p14:tracePt t="15528" x="2065338" y="5037138"/>
          <p14:tracePt t="15538" x="2022475" y="5056188"/>
          <p14:tracePt t="15544" x="1992313" y="5075238"/>
          <p14:tracePt t="15553" x="1968500" y="5086350"/>
          <p14:tracePt t="15559" x="1944688" y="5102225"/>
          <p14:tracePt t="15569" x="1925638" y="5113338"/>
          <p14:tracePt t="15575" x="1911350" y="5124450"/>
          <p14:tracePt t="15586" x="1887538" y="5132388"/>
          <p14:tracePt t="15592" x="1857375" y="5159375"/>
          <p14:tracePt t="15602" x="1833563" y="5178425"/>
          <p14:tracePt t="15607" x="1809750" y="5191125"/>
          <p14:tracePt t="15616" x="1779588" y="5202238"/>
          <p14:tracePt t="15623" x="1763713" y="5210175"/>
          <p14:tracePt t="15633" x="1741488" y="5221288"/>
          <p14:tracePt t="15640" x="1720850" y="5233988"/>
          <p14:tracePt t="15649" x="1698625" y="5253038"/>
          <p14:tracePt t="15657" x="1655763" y="5264150"/>
          <p14:tracePt t="15664" x="1644650" y="5267325"/>
          <p14:tracePt t="15673" x="1620838" y="5280025"/>
          <p14:tracePt t="15679" x="1590675" y="5291138"/>
          <p14:tracePt t="15689" x="1563688" y="5299075"/>
          <p14:tracePt t="15695" x="1531938" y="5302250"/>
          <p14:tracePt t="15706" x="1493838" y="5310188"/>
          <p14:tracePt t="15712" x="1466850" y="5314950"/>
          <p14:tracePt t="15721" x="1435100" y="5321300"/>
          <p14:tracePt t="15727" x="1397000" y="5329238"/>
          <p14:tracePt t="15737" x="1370013" y="5334000"/>
          <p14:tracePt t="15743" x="1347788" y="5337175"/>
          <p14:tracePt t="15753" x="1327150" y="5337175"/>
          <p14:tracePt t="15759" x="1308100" y="5345113"/>
          <p14:tracePt t="15770" x="1296988" y="5348288"/>
          <p14:tracePt t="15776" x="1281113" y="5348288"/>
          <p14:tracePt t="15785" x="1277938" y="5348288"/>
          <p14:tracePt t="15792" x="1270000" y="5348288"/>
          <p14:tracePt t="15807" x="1266825" y="5348288"/>
          <p14:tracePt t="15825" x="1262063" y="5348288"/>
          <p14:tracePt t="15848" x="1258888" y="5348288"/>
          <p14:tracePt t="15863" x="1250950" y="5348288"/>
          <p14:tracePt t="15881" x="1243013" y="5341938"/>
          <p14:tracePt t="15896" x="1238250" y="5334000"/>
          <p14:tracePt t="15905" x="1235075" y="5329238"/>
          <p14:tracePt t="15912" x="1231900" y="5326063"/>
          <p14:tracePt t="15922" x="1223963" y="5318125"/>
          <p14:tracePt t="15929" x="1219200" y="5307013"/>
          <p14:tracePt t="15943" x="1216025" y="5302250"/>
          <p14:tracePt t="15952" x="1216025" y="5291138"/>
          <p14:tracePt t="15959" x="1216025" y="5287963"/>
          <p14:tracePt t="15969" x="1216025" y="5275263"/>
          <p14:tracePt t="15975" x="1216025" y="5260975"/>
          <p14:tracePt t="15986" x="1216025" y="5253038"/>
          <p14:tracePt t="15993" x="1219200" y="5233988"/>
          <p14:tracePt t="16002" x="1223963" y="5221288"/>
          <p14:tracePt t="16007" x="1227138" y="5207000"/>
          <p14:tracePt t="16016" x="1238250" y="5194300"/>
          <p14:tracePt t="16024" x="1246188" y="5183188"/>
          <p14:tracePt t="16033" x="1262063" y="5167313"/>
          <p14:tracePt t="16041" x="1273175" y="5159375"/>
          <p14:tracePt t="16049" x="1289050" y="5137150"/>
          <p14:tracePt t="16057" x="1300163" y="5121275"/>
          <p14:tracePt t="16064" x="1304925" y="5105400"/>
          <p14:tracePt t="16073" x="1316038" y="5091113"/>
          <p14:tracePt t="16081" x="1320800" y="5075238"/>
          <p14:tracePt t="16089" x="1323975" y="5067300"/>
          <p14:tracePt t="16095" x="1323975" y="5051425"/>
          <p14:tracePt t="16106" x="1327150" y="5043488"/>
          <p14:tracePt t="16112" x="1327150" y="5032375"/>
          <p14:tracePt t="16122" x="1331913" y="5024438"/>
          <p14:tracePt t="16128" x="1331913" y="5021263"/>
          <p14:tracePt t="16137" x="1331913" y="5016500"/>
          <p14:tracePt t="16144" x="1331913" y="5010150"/>
          <p14:tracePt t="16153" x="1327150" y="5005388"/>
          <p14:tracePt t="16161" x="1327150" y="5002213"/>
          <p14:tracePt t="16170" x="1323975" y="4997450"/>
          <p14:tracePt t="16175" x="1320800" y="4989513"/>
          <p14:tracePt t="16192" x="1316038" y="4986338"/>
          <p14:tracePt t="16200" x="1312863" y="4983163"/>
          <p14:tracePt t="16218" x="1308100" y="4978400"/>
          <p14:tracePt t="16224" x="1304925" y="4975225"/>
          <p14:tracePt t="16240" x="1300163" y="4970463"/>
          <p14:tracePt t="16264" x="1296988" y="4967288"/>
          <p14:tracePt t="16281" x="1293813" y="4962525"/>
          <p14:tracePt t="17250" x="1293813" y="4959350"/>
          <p14:tracePt t="17664" x="1293813" y="4967288"/>
          <p14:tracePt t="17673" x="1293813" y="4975225"/>
          <p14:tracePt t="17681" x="1293813" y="4986338"/>
          <p14:tracePt t="17689" x="1300163" y="4994275"/>
          <p14:tracePt t="17695" x="1304925" y="5005388"/>
          <p14:tracePt t="17705" x="1304925" y="5010150"/>
          <p14:tracePt t="17712" x="1308100" y="5021263"/>
          <p14:tracePt t="17723" x="1308100" y="5029200"/>
          <p14:tracePt t="17729" x="1320800" y="5051425"/>
          <p14:tracePt t="17738" x="1323975" y="5070475"/>
          <p14:tracePt t="17745" x="1323975" y="5075238"/>
          <p14:tracePt t="17753" x="1327150" y="5091113"/>
          <p14:tracePt t="17759" x="1339850" y="5110163"/>
          <p14:tracePt t="17768" x="1343025" y="5124450"/>
          <p14:tracePt t="17776" x="1350963" y="5145088"/>
          <p14:tracePt t="17785" x="1358900" y="5159375"/>
          <p14:tracePt t="17792" x="1366838" y="5183188"/>
          <p14:tracePt t="17800" x="1374775" y="5202238"/>
          <p14:tracePt t="17808" x="1385888" y="5226050"/>
          <p14:tracePt t="17815" x="1397000" y="5248275"/>
          <p14:tracePt t="17825" x="1401763" y="5256213"/>
          <p14:tracePt t="17832" x="1412875" y="5267325"/>
          <p14:tracePt t="17842" x="1412875" y="5275263"/>
          <p14:tracePt t="17849" x="1416050" y="5283200"/>
          <p14:tracePt t="17858" x="1416050" y="5287963"/>
          <p14:tracePt t="17863" x="1420813" y="5291138"/>
          <p14:tracePt t="17873" x="1420813" y="5294313"/>
          <p14:tracePt t="17880" x="1423988" y="5299075"/>
          <p14:tracePt t="17890" x="1423988" y="5302250"/>
          <p14:tracePt t="17906" x="1428750" y="5307013"/>
          <p14:tracePt t="17912" x="1428750" y="5310188"/>
          <p14:tracePt t="17927" x="1428750" y="5314950"/>
          <p14:tracePt t="17952" x="1431925" y="5318125"/>
          <p14:tracePt t="18002" x="1435100" y="5321300"/>
          <p14:tracePt t="18017" x="1439863" y="5326063"/>
          <p14:tracePt t="18026" x="1439863" y="5329238"/>
          <p14:tracePt t="18032" x="1439863" y="5334000"/>
          <p14:tracePt t="18042" x="1439863" y="5337175"/>
          <p14:tracePt t="18047" x="1443038" y="5348288"/>
          <p14:tracePt t="18058" x="1447800" y="5356225"/>
          <p14:tracePt t="18064" x="1447800" y="5360988"/>
          <p14:tracePt t="18074" x="1455738" y="5368925"/>
          <p14:tracePt t="18081" x="1455738" y="5372100"/>
          <p14:tracePt t="18090" x="1458913" y="5375275"/>
          <p14:tracePt t="18105" x="1458913" y="5380038"/>
          <p14:tracePt t="18122" x="1458913" y="5383213"/>
          <p14:tracePt t="18401" x="1470025" y="5387975"/>
          <p14:tracePt t="18408" x="1485900" y="5395913"/>
          <p14:tracePt t="18417" x="1504950" y="5399088"/>
          <p14:tracePt t="18426" x="1528763" y="5410200"/>
          <p14:tracePt t="18433" x="1558925" y="5422900"/>
          <p14:tracePt t="18442" x="1598613" y="5434013"/>
          <p14:tracePt t="18448" x="1644650" y="5449888"/>
          <p14:tracePt t="18457" x="1690688" y="5457825"/>
          <p14:tracePt t="18465" x="1747838" y="5476875"/>
          <p14:tracePt t="18474" x="1817688" y="5484813"/>
          <p14:tracePt t="18481" x="1860550" y="5495925"/>
          <p14:tracePt t="18490" x="1922463" y="5503863"/>
          <p14:tracePt t="18495" x="1976438" y="5511800"/>
          <p14:tracePt t="18505" x="2022475" y="5518150"/>
          <p14:tracePt t="18512" x="2054225" y="5522913"/>
          <p14:tracePt t="18522" x="2084388" y="5530850"/>
          <p14:tracePt t="18529" x="2103438" y="5530850"/>
          <p14:tracePt t="18538" x="2119313" y="5534025"/>
          <p14:tracePt t="18545" x="2138363" y="5538788"/>
          <p14:tracePt t="18554" x="2176463" y="5545138"/>
          <p14:tracePt t="18560" x="2195513" y="5549900"/>
          <p14:tracePt t="18569" x="2246313" y="5565775"/>
          <p14:tracePt t="18577" x="2292350" y="5576888"/>
          <p14:tracePt t="18586" x="2365375" y="5599113"/>
          <p14:tracePt t="18593" x="2424113" y="5614988"/>
          <p14:tracePt t="18602" x="2493963" y="5626100"/>
          <p14:tracePt t="18609" x="2586038" y="5641975"/>
          <p14:tracePt t="18615" x="2640013" y="5657850"/>
          <p14:tracePt t="18626" x="2732088" y="5665788"/>
          <p14:tracePt t="18633" x="2813050" y="5673725"/>
          <p14:tracePt t="18642" x="2901950" y="5681663"/>
          <p14:tracePt t="18648" x="2963863" y="5681663"/>
          <p14:tracePt t="18658" x="3009900" y="5681663"/>
          <p14:tracePt t="18665" x="3049588" y="5681663"/>
          <p14:tracePt t="18673" x="3068638" y="5676900"/>
          <p14:tracePt t="18680" x="3092450" y="5668963"/>
          <p14:tracePt t="18691" x="3106738" y="5657850"/>
          <p14:tracePt t="18698" x="3122613" y="5646738"/>
          <p14:tracePt t="18706" x="3130550" y="5638800"/>
          <p14:tracePt t="18712" x="3141663" y="5626100"/>
          <p14:tracePt t="18722" x="3152775" y="5607050"/>
          <p14:tracePt t="18728" x="3176588" y="5580063"/>
          <p14:tracePt t="18736" x="3195638" y="5549900"/>
          <p14:tracePt t="18745" x="3219450" y="5526088"/>
          <p14:tracePt t="18753" x="3238500" y="5503863"/>
          <p14:tracePt t="18760" x="3262313" y="5484813"/>
          <p14:tracePt t="18770" x="3292475" y="5464175"/>
          <p14:tracePt t="18777" x="3308350" y="5441950"/>
          <p14:tracePt t="18784" x="3327400" y="5426075"/>
          <p14:tracePt t="18793" x="3343275" y="5410200"/>
          <p14:tracePt t="18803" x="3365500" y="5387975"/>
          <p14:tracePt t="18809" x="3381375" y="5364163"/>
          <p14:tracePt t="18817" x="3400425" y="5348288"/>
          <p14:tracePt t="18826" x="3408363" y="5334000"/>
          <p14:tracePt t="18833" x="3419475" y="5310188"/>
          <p14:tracePt t="18842" x="3424238" y="5294313"/>
          <p14:tracePt t="18847" x="3435350" y="5280025"/>
          <p14:tracePt t="18858" x="3435350" y="5272088"/>
          <p14:tracePt t="18865" x="3435350" y="5256213"/>
          <p14:tracePt t="18874" x="3438525" y="5245100"/>
          <p14:tracePt t="18880" x="3438525" y="5229225"/>
          <p14:tracePt t="18890" x="3443288" y="5210175"/>
          <p14:tracePt t="18895" x="3443288" y="5199063"/>
          <p14:tracePt t="18906" x="3443288" y="5186363"/>
          <p14:tracePt t="18912" x="3451225" y="5164138"/>
          <p14:tracePt t="18922" x="3451225" y="5145088"/>
          <p14:tracePt t="18929" x="3451225" y="5124450"/>
          <p14:tracePt t="18953" x="3451225" y="5067300"/>
          <p14:tracePt t="18960" x="3451225" y="5048250"/>
          <p14:tracePt t="18969" x="3446463" y="5032375"/>
          <p14:tracePt t="18977" x="3443288" y="5016500"/>
          <p14:tracePt t="18986" x="3432175" y="4989513"/>
          <p14:tracePt t="18993" x="3424238" y="4975225"/>
          <p14:tracePt t="19001" x="3411538" y="4959350"/>
          <p14:tracePt t="19010" x="3408363" y="4951413"/>
          <p14:tracePt t="19016" x="3397250" y="4940300"/>
          <p14:tracePt t="19026" x="3389313" y="4924425"/>
          <p14:tracePt t="19032" x="3376613" y="4908550"/>
          <p14:tracePt t="19043" x="3370263" y="4900613"/>
          <p14:tracePt t="19048" x="3357563" y="4897438"/>
          <p14:tracePt t="19058" x="3354388" y="4886325"/>
          <p14:tracePt t="19065" x="3349625" y="4881563"/>
          <p14:tracePt t="19073" x="3346450" y="4873625"/>
          <p14:tracePt t="19081" x="3343275" y="4870450"/>
          <p14:tracePt t="19096" x="3338513" y="4867275"/>
          <p14:tracePt t="19137" x="3335338" y="4862513"/>
          <p14:tracePt t="19193" x="3335338" y="4859338"/>
          <p14:tracePt t="19216" x="3335338" y="4854575"/>
          <p14:tracePt t="20225" x="3335338" y="4862513"/>
          <p14:tracePt t="20231" x="3335338" y="4889500"/>
          <p14:tracePt t="20242" x="3343275" y="4905375"/>
          <p14:tracePt t="20249" x="3354388" y="4935538"/>
          <p14:tracePt t="20258" x="3365500" y="4954588"/>
          <p14:tracePt t="20264" x="3365500" y="4978400"/>
          <p14:tracePt t="20274" x="3373438" y="4997450"/>
          <p14:tracePt t="20281" x="3373438" y="5021263"/>
          <p14:tracePt t="20290" x="3384550" y="5048250"/>
          <p14:tracePt t="20296" x="3397250" y="5078413"/>
          <p14:tracePt t="20306" x="3403600" y="5105400"/>
          <p14:tracePt t="20312" x="3416300" y="5137150"/>
          <p14:tracePt t="20321" x="3427413" y="5167313"/>
          <p14:tracePt t="20328" x="3435350" y="5191125"/>
          <p14:tracePt t="20337" x="3446463" y="5221288"/>
          <p14:tracePt t="20345" x="3451225" y="5240338"/>
          <p14:tracePt t="20352" x="3451225" y="5256213"/>
          <p14:tracePt t="20362" x="3454400" y="5272088"/>
          <p14:tracePt t="20368" x="3462338" y="5291138"/>
          <p14:tracePt t="20378" x="3465513" y="5310188"/>
          <p14:tracePt t="20384" x="3470275" y="5321300"/>
          <p14:tracePt t="20394" x="3470275" y="5341938"/>
          <p14:tracePt t="20401" x="3473450" y="5348288"/>
          <p14:tracePt t="20410" x="3473450" y="5364163"/>
          <p14:tracePt t="20417" x="3481388" y="5383213"/>
          <p14:tracePt t="20426" x="3486150" y="5407025"/>
          <p14:tracePt t="20432" x="3489325" y="5422900"/>
          <p14:tracePt t="20442" x="3497263" y="5437188"/>
          <p14:tracePt t="20449" x="3497263" y="5445125"/>
          <p14:tracePt t="20459" x="3497263" y="5449888"/>
          <p14:tracePt t="20464" x="3497263" y="5453063"/>
          <p14:tracePt t="20506" x="3500438" y="5457825"/>
          <p14:tracePt t="21073" x="3500438" y="5453063"/>
          <p14:tracePt t="21081" x="3500438" y="5449888"/>
          <p14:tracePt t="21098" x="3500438" y="5445125"/>
          <p14:tracePt t="21107" x="3500438" y="5441950"/>
          <p14:tracePt t="21114" x="3500438" y="5437188"/>
          <p14:tracePt t="21130" x="3500438" y="5434013"/>
          <p14:tracePt t="21178" x="3500438" y="5430838"/>
          <p14:tracePt t="21547" x="3500438" y="5426075"/>
          <p14:tracePt t="21562" x="3500438" y="5414963"/>
          <p14:tracePt t="21592" x="3500438" y="5410200"/>
          <p14:tracePt t="21601" x="3500438" y="5407025"/>
          <p14:tracePt t="21632" x="3497263" y="5402263"/>
          <p14:tracePt t="23417" x="3505200" y="5410200"/>
          <p14:tracePt t="23426" x="3513138" y="5418138"/>
          <p14:tracePt t="23432" x="3527425" y="5430838"/>
          <p14:tracePt t="23443" x="3543300" y="5437188"/>
          <p14:tracePt t="23449" x="3554413" y="5449888"/>
          <p14:tracePt t="23457" x="3570288" y="5453063"/>
          <p14:tracePt t="23465" x="3578225" y="5457825"/>
          <p14:tracePt t="23473" x="3597275" y="5457825"/>
          <p14:tracePt t="23482" x="3608388" y="5461000"/>
          <p14:tracePt t="23490" x="3621088" y="5461000"/>
          <p14:tracePt t="23498" x="3635375" y="5468938"/>
          <p14:tracePt t="23505" x="3651250" y="5468938"/>
          <p14:tracePt t="23514" x="3678238" y="5468938"/>
          <p14:tracePt t="23521" x="3709988" y="5461000"/>
          <p14:tracePt t="23530" x="3756025" y="5445125"/>
          <p14:tracePt t="23537" x="3829050" y="5422900"/>
          <p14:tracePt t="23546" x="3902075" y="5395913"/>
          <p14:tracePt t="23554" x="4022725" y="5368925"/>
          <p14:tracePt t="23562" x="4095750" y="5353050"/>
          <p14:tracePt t="23568" x="4195763" y="5337175"/>
          <p14:tracePt t="23578" x="4276725" y="5321300"/>
          <p14:tracePt t="23585" x="4376738" y="5314950"/>
          <p14:tracePt t="23594" x="4484688" y="5314950"/>
          <p14:tracePt t="23601" x="4573588" y="5314950"/>
          <p14:tracePt t="23612" x="4662488" y="5314950"/>
          <p14:tracePt t="23617" x="4743450" y="5314950"/>
          <p14:tracePt t="23626" x="4824413" y="5318125"/>
          <p14:tracePt t="23632" x="4905375" y="5326063"/>
          <p14:tracePt t="23641" x="4979988" y="5334000"/>
          <p14:tracePt t="23648" x="5037138" y="5348288"/>
          <p14:tracePt t="23658" x="5083175" y="5356225"/>
          <p14:tracePt t="23666" x="5145088" y="5356225"/>
          <p14:tracePt t="23674" x="5183188" y="5360988"/>
          <p14:tracePt t="23681" x="5210175" y="5360988"/>
          <p14:tracePt t="23689" x="5245100" y="5360988"/>
          <p14:tracePt t="23698" x="5257800" y="5360988"/>
          <p14:tracePt t="23704" x="5264150" y="5360988"/>
          <p14:tracePt t="23714" x="5268913" y="5360988"/>
          <p14:tracePt t="23722" x="5272088" y="5360988"/>
          <p14:tracePt t="23746" x="5276850" y="5356225"/>
          <p14:tracePt t="23770" x="5280025" y="5353050"/>
          <p14:tracePt t="23786" x="5284788" y="5353050"/>
          <p14:tracePt t="23800" x="5291138" y="5353050"/>
          <p14:tracePt t="23810" x="5295900" y="5353050"/>
          <p14:tracePt t="23817" x="5303838" y="5353050"/>
          <p14:tracePt t="23825" x="5311775" y="5353050"/>
          <p14:tracePt t="23832" x="5322888" y="5353050"/>
          <p14:tracePt t="23844" x="5341938" y="5353050"/>
          <p14:tracePt t="23849" x="5345113" y="5353050"/>
          <p14:tracePt t="23857" x="5357813" y="5348288"/>
          <p14:tracePt t="23865" x="5373688" y="5345113"/>
          <p14:tracePt t="23873" x="5387975" y="5334000"/>
          <p14:tracePt t="23882" x="5411788" y="5321300"/>
          <p14:tracePt t="23891" x="5422900" y="5318125"/>
          <p14:tracePt t="23898" x="5434013" y="5310188"/>
          <p14:tracePt t="23904" x="5441950" y="5310188"/>
          <p14:tracePt t="23915" x="5441950" y="5307013"/>
          <p14:tracePt t="23931" x="5446713" y="5302250"/>
          <p14:tracePt t="23947" x="5446713" y="5299075"/>
          <p14:tracePt t="23954" x="5449888" y="5294313"/>
          <p14:tracePt t="23962" x="5449888" y="5291138"/>
          <p14:tracePt t="23968" x="5449888" y="5280025"/>
          <p14:tracePt t="23978" x="5449888" y="5272088"/>
          <p14:tracePt t="23985" x="5449888" y="5264150"/>
          <p14:tracePt t="23994" x="5449888" y="5248275"/>
          <p14:tracePt t="24001" x="5449888" y="5237163"/>
          <p14:tracePt t="24011" x="5449888" y="5202238"/>
          <p14:tracePt t="24017" x="5449888" y="5172075"/>
          <p14:tracePt t="24024" x="5449888" y="5124450"/>
          <p14:tracePt t="24033" x="5441950" y="5097463"/>
          <p14:tracePt t="24041" x="5438775" y="5059363"/>
          <p14:tracePt t="24049" x="5430838" y="5021263"/>
          <p14:tracePt t="24058" x="5419725" y="4997450"/>
          <p14:tracePt t="24065" x="5419725" y="4986338"/>
          <p14:tracePt t="24074" x="5414963" y="4983163"/>
          <p14:tracePt t="24082" x="5411788" y="4970463"/>
          <p14:tracePt t="24088" x="5411788" y="4967288"/>
          <p14:tracePt t="24106" x="5411788" y="4962525"/>
          <p14:tracePt t="24147" x="5411788" y="4959350"/>
          <p14:tracePt t="24152" x="5411788" y="4954588"/>
          <p14:tracePt t="24162" x="5407025" y="4948238"/>
          <p14:tracePt t="24170" x="5403850" y="4932363"/>
          <p14:tracePt t="24179" x="5395913" y="4916488"/>
          <p14:tracePt t="24186" x="5392738" y="4905375"/>
          <p14:tracePt t="24194" x="5387975" y="4881563"/>
          <p14:tracePt t="24201" x="5373688" y="4851400"/>
          <p14:tracePt t="24210" x="5368925" y="4832350"/>
          <p14:tracePt t="24217" x="5365750" y="4813300"/>
          <p14:tracePt t="24228" x="5357813" y="4797425"/>
          <p14:tracePt t="24233" x="5357813" y="4781550"/>
          <p14:tracePt t="24242" x="5353050" y="4773613"/>
          <p14:tracePt t="24249" x="5353050" y="4762500"/>
          <p14:tracePt t="24258" x="5353050" y="4759325"/>
          <p14:tracePt t="24265" x="5353050" y="4754563"/>
          <p14:tracePt t="24272" x="5353050" y="4751388"/>
          <p14:tracePt t="24282" x="5353050" y="4746625"/>
          <p14:tracePt t="24290" x="5353050" y="4738688"/>
          <p14:tracePt t="24299" x="5353050" y="4735513"/>
          <p14:tracePt t="24305" x="5357813" y="4730750"/>
          <p14:tracePt t="24314" x="5357813" y="4727575"/>
          <p14:tracePt t="24330" x="5357813" y="4724400"/>
          <p14:tracePt t="24337" x="5357813" y="4719638"/>
          <p14:tracePt t="24729" x="5360988" y="4719638"/>
          <p14:tracePt t="24737" x="5365750" y="4724400"/>
          <p14:tracePt t="24748" x="5365750" y="4727575"/>
          <p14:tracePt t="24754" x="5376863" y="4735513"/>
          <p14:tracePt t="24762" x="5376863" y="4738688"/>
          <p14:tracePt t="24778" x="5380038" y="4743450"/>
          <p14:tracePt t="24794" x="5384800" y="4746625"/>
          <p14:tracePt t="24816" x="5384800" y="4751388"/>
          <p14:tracePt t="24833" x="5387975" y="4754563"/>
          <p14:tracePt t="24842" x="5387975" y="4759325"/>
          <p14:tracePt t="24850" x="5387975" y="4762500"/>
          <p14:tracePt t="24859" x="5395913" y="4773613"/>
          <p14:tracePt t="24866" x="5400675" y="4789488"/>
          <p14:tracePt t="24873" x="5403850" y="4805363"/>
          <p14:tracePt t="24882" x="5411788" y="4819650"/>
          <p14:tracePt t="24888" x="5414963" y="4840288"/>
          <p14:tracePt t="24899" x="5419725" y="4854575"/>
          <p14:tracePt t="24905" x="5430838" y="4873625"/>
          <p14:tracePt t="24915" x="5434013" y="4897438"/>
          <p14:tracePt t="24922" x="5441950" y="4905375"/>
          <p14:tracePt t="24931" x="5446713" y="4924425"/>
          <p14:tracePt t="24946" x="5449888" y="4954588"/>
          <p14:tracePt t="24953" x="5457825" y="4975225"/>
          <p14:tracePt t="24963" x="5465763" y="4989513"/>
          <p14:tracePt t="24971" x="5473700" y="5024438"/>
          <p14:tracePt t="24979" x="5473700" y="5048250"/>
          <p14:tracePt t="24986" x="5476875" y="5075238"/>
          <p14:tracePt t="24993" x="5484813" y="5102225"/>
          <p14:tracePt t="25001" x="5487988" y="5124450"/>
          <p14:tracePt t="25010" x="5487988" y="5159375"/>
          <p14:tracePt t="25018" x="5495925" y="5199063"/>
          <p14:tracePt t="25028" x="5508625" y="5256213"/>
          <p14:tracePt t="25033" x="5508625" y="5283200"/>
          <p14:tracePt t="25043" x="5514975" y="5329238"/>
          <p14:tracePt t="25050" x="5522913" y="5360988"/>
          <p14:tracePt t="25057" x="5527675" y="5380038"/>
          <p14:tracePt t="25066" x="5527675" y="5395913"/>
          <p14:tracePt t="25073" x="5527675" y="5414963"/>
          <p14:tracePt t="25083" x="5527675" y="5434013"/>
          <p14:tracePt t="25089" x="5527675" y="5453063"/>
          <p14:tracePt t="25099" x="5527675" y="5468938"/>
          <p14:tracePt t="25104" x="5527675" y="5484813"/>
          <p14:tracePt t="25114" x="5527675" y="5499100"/>
          <p14:tracePt t="25120" x="5530850" y="5511800"/>
          <p14:tracePt t="25131" x="5530850" y="5526088"/>
          <p14:tracePt t="25137" x="5530850" y="5545138"/>
          <p14:tracePt t="25147" x="5530850" y="5561013"/>
          <p14:tracePt t="25153" x="5530850" y="5576888"/>
          <p14:tracePt t="25162" x="5530850" y="5592763"/>
          <p14:tracePt t="25168" x="5538788" y="5607050"/>
          <p14:tracePt t="25178" x="5541963" y="5619750"/>
          <p14:tracePt t="25185" x="5541963" y="5641975"/>
          <p14:tracePt t="25195" x="5546725" y="5649913"/>
          <p14:tracePt t="25202" x="5546725" y="5657850"/>
          <p14:tracePt t="25212" x="5546725" y="5665788"/>
          <p14:tracePt t="25217" x="5549900" y="5668963"/>
          <p14:tracePt t="25225" x="5549900" y="5673725"/>
          <p14:tracePt t="25233" x="5549900" y="5676900"/>
          <p14:tracePt t="25258" x="5549900" y="5681663"/>
          <p14:tracePt t="25392" x="5554663" y="5673725"/>
          <p14:tracePt t="25400" x="5554663" y="5665788"/>
          <p14:tracePt t="25408" x="5554663" y="5657850"/>
          <p14:tracePt t="25418" x="5557838" y="5654675"/>
          <p14:tracePt t="25427" x="5557838" y="5646738"/>
          <p14:tracePt t="25434" x="5562600" y="5634038"/>
          <p14:tracePt t="25441" x="5562600" y="5622925"/>
          <p14:tracePt t="25450" x="5565775" y="5619750"/>
          <p14:tracePt t="25456" x="5570538" y="5603875"/>
          <p14:tracePt t="25466" x="5576888" y="5595938"/>
          <p14:tracePt t="25473" x="5576888" y="5584825"/>
          <p14:tracePt t="25483" x="5581650" y="5572125"/>
          <p14:tracePt t="25489" x="5584825" y="5561013"/>
          <p14:tracePt t="25499" x="5584825" y="5553075"/>
          <p14:tracePt t="25504" x="5589588" y="5538788"/>
          <p14:tracePt t="25514" x="5589588" y="5530850"/>
          <p14:tracePt t="25521" x="5597525" y="5514975"/>
          <p14:tracePt t="25531" x="5597525" y="5499100"/>
          <p14:tracePt t="25537" x="5597525" y="5491163"/>
          <p14:tracePt t="25547" x="5600700" y="5476875"/>
          <p14:tracePt t="25553" x="5600700" y="5468938"/>
          <p14:tracePt t="25562" x="5600700" y="5461000"/>
          <p14:tracePt t="25568" x="5600700" y="5457825"/>
          <p14:tracePt t="25577" x="5600700" y="5453063"/>
          <p14:tracePt t="25585" x="5600700" y="5449888"/>
          <p14:tracePt t="25596" x="5600700" y="5441950"/>
          <p14:tracePt t="25602" x="5600700" y="5430838"/>
          <p14:tracePt t="25612" x="5597525" y="5422900"/>
          <p14:tracePt t="25617" x="5597525" y="5414963"/>
          <p14:tracePt t="25626" x="5589588" y="5402263"/>
          <p14:tracePt t="25634" x="5584825" y="5383213"/>
          <p14:tracePt t="25643" x="5581650" y="5364163"/>
          <p14:tracePt t="25650" x="5570538" y="5341938"/>
          <p14:tracePt t="25657" x="5565775" y="5326063"/>
          <p14:tracePt t="25666" x="5557838" y="5307013"/>
          <p14:tracePt t="25673" x="5546725" y="5283200"/>
          <p14:tracePt t="25682" x="5541963" y="5267325"/>
          <p14:tracePt t="25688" x="5538788" y="5248275"/>
          <p14:tracePt t="25698" x="5538788" y="5237163"/>
          <p14:tracePt t="25705" x="5535613" y="5229225"/>
          <p14:tracePt t="25715" x="5527675" y="5213350"/>
          <p14:tracePt t="25722" x="5527675" y="5207000"/>
          <p14:tracePt t="25731" x="5522913" y="5199063"/>
          <p14:tracePt t="25737" x="5522913" y="5186363"/>
          <p14:tracePt t="25746" x="5519738" y="5172075"/>
          <p14:tracePt t="25753" x="5519738" y="5159375"/>
          <p14:tracePt t="25763" x="5519738" y="5145088"/>
          <p14:tracePt t="25770" x="5519738" y="5129213"/>
          <p14:tracePt t="25779" x="5519738" y="5110163"/>
          <p14:tracePt t="25785" x="5514975" y="5094288"/>
          <p14:tracePt t="25793" x="5508625" y="5075238"/>
          <p14:tracePt t="25801" x="5508625" y="5059363"/>
          <p14:tracePt t="25811" x="5503863" y="5043488"/>
          <p14:tracePt t="25818" x="5503863" y="5029200"/>
          <p14:tracePt t="25826" x="5492750" y="5021263"/>
          <p14:tracePt t="25834" x="5492750" y="5013325"/>
          <p14:tracePt t="25842" x="5487988" y="5010150"/>
          <p14:tracePt t="25866" x="5487988" y="5005388"/>
          <p14:tracePt t="26097" x="5484813" y="5010150"/>
          <p14:tracePt t="26106" x="5481638" y="5013325"/>
          <p14:tracePt t="26115" x="5481638" y="5021263"/>
          <p14:tracePt t="26122" x="5476875" y="5029200"/>
          <p14:tracePt t="26131" x="5473700" y="5043488"/>
          <p14:tracePt t="26138" x="5473700" y="5059363"/>
          <p14:tracePt t="26148" x="5468938" y="5075238"/>
          <p14:tracePt t="26154" x="5468938" y="5078413"/>
          <p14:tracePt t="26163" x="5468938" y="5086350"/>
          <p14:tracePt t="26177" x="5468938" y="5094288"/>
          <p14:tracePt t="26194" x="5468938" y="5097463"/>
          <p14:tracePt t="26217" x="5468938" y="5102225"/>
          <p14:tracePt t="26234" x="5465763" y="5102225"/>
          <p14:tracePt t="26330" x="5461000" y="5102225"/>
          <p14:tracePt t="26354" x="5457825" y="5102225"/>
          <p14:tracePt t="26363" x="5454650" y="5102225"/>
          <p14:tracePt t="26369" x="5449888" y="5102225"/>
          <p14:tracePt t="26386" x="5438775" y="5102225"/>
          <p14:tracePt t="26393" x="5434013" y="5097463"/>
          <p14:tracePt t="26401" x="5427663" y="5097463"/>
          <p14:tracePt t="26418" x="5419725" y="5094288"/>
          <p14:tracePt t="26426" x="5414963" y="5091113"/>
          <p14:tracePt t="26434" x="5411788" y="5091113"/>
          <p14:tracePt t="26442" x="5403850" y="5086350"/>
          <p14:tracePt t="26450" x="5400675" y="5086350"/>
          <p14:tracePt t="26457" x="5395913" y="5083175"/>
          <p14:tracePt t="26467" x="5387975" y="5083175"/>
          <p14:tracePt t="26484" x="5384800" y="5078413"/>
          <p14:tracePt t="26489" x="5380038" y="5078413"/>
          <p14:tracePt t="26499" x="5376863" y="5075238"/>
          <p14:tracePt t="26504" x="5365750" y="5070475"/>
          <p14:tracePt t="26514" x="5357813" y="5070475"/>
          <p14:tracePt t="26520" x="5349875" y="5067300"/>
          <p14:tracePt t="26531" x="5338763" y="5059363"/>
          <p14:tracePt t="26537" x="5318125" y="5056188"/>
          <p14:tracePt t="26547" x="5311775" y="5051425"/>
          <p14:tracePt t="26553" x="5295900" y="5048250"/>
          <p14:tracePt t="26561" x="5280025" y="5040313"/>
          <p14:tracePt t="26568" x="5272088" y="5040313"/>
          <p14:tracePt t="26577" x="5268913" y="5040313"/>
          <p14:tracePt t="26585" x="5260975" y="5037138"/>
          <p14:tracePt t="26595" x="5257800" y="5037138"/>
          <p14:tracePt t="26611" x="5253038" y="5037138"/>
          <p14:tracePt t="26641" x="5249863" y="5037138"/>
          <p14:tracePt t="26667" x="5245100" y="5037138"/>
          <p14:tracePt t="26674" x="5241925" y="5037138"/>
          <p14:tracePt t="26683" x="5230813" y="5032375"/>
          <p14:tracePt t="26689" x="5226050" y="5032375"/>
          <p14:tracePt t="26699" x="5218113" y="5029200"/>
          <p14:tracePt t="26706" x="5203825" y="5024438"/>
          <p14:tracePt t="26715" x="5199063" y="5024438"/>
          <p14:tracePt t="26722" x="5191125" y="5021263"/>
          <p14:tracePt t="26732" x="5183188" y="5021263"/>
          <p14:tracePt t="26737" x="5180013" y="5021263"/>
          <p14:tracePt t="26745" x="5176838" y="5016500"/>
          <p14:tracePt t="26763" x="5172075" y="5016500"/>
          <p14:tracePt t="26801" x="5168900" y="5016500"/>
          <p14:tracePt t="26825" x="5164138" y="5016500"/>
          <p14:tracePt t="26834" x="5160963" y="5016500"/>
          <p14:tracePt t="26850" x="5156200" y="5016500"/>
          <p14:tracePt t="26857" x="5148263" y="5016500"/>
          <p14:tracePt t="26868" x="5145088" y="5013325"/>
          <p14:tracePt t="26874" x="5137150" y="5013325"/>
          <p14:tracePt t="26884" x="5133975" y="5013325"/>
          <p14:tracePt t="26889" x="5126038" y="5013325"/>
          <p14:tracePt t="26899" x="5114925" y="5013325"/>
          <p14:tracePt t="26904" x="5110163" y="5013325"/>
          <p14:tracePt t="26914" x="5102225" y="5005388"/>
          <p14:tracePt t="26921" x="5094288" y="5005388"/>
          <p14:tracePt t="26931" x="5091113" y="5005388"/>
          <p14:tracePt t="26948" x="5075238" y="5005388"/>
          <p14:tracePt t="26953" x="5072063" y="5005388"/>
          <p14:tracePt t="26961" x="5060950" y="5005388"/>
          <p14:tracePt t="26978" x="5053013" y="5005388"/>
          <p14:tracePt t="26986" x="5045075" y="5005388"/>
          <p14:tracePt t="26994" x="5037138" y="5005388"/>
          <p14:tracePt t="27002" x="5021263" y="5005388"/>
          <p14:tracePt t="27012" x="5006975" y="5005388"/>
          <p14:tracePt t="27018" x="4999038" y="5002213"/>
          <p14:tracePt t="27025" x="4991100" y="5002213"/>
          <p14:tracePt t="27034" x="4967288" y="4997450"/>
          <p14:tracePt t="27041" x="4964113" y="4997450"/>
          <p14:tracePt t="27051" x="4956175" y="4997450"/>
          <p14:tracePt t="27067" x="4951413" y="4997450"/>
          <p14:tracePt t="27153" x="4948238" y="4997450"/>
          <p14:tracePt t="27178" x="4945063" y="4997450"/>
          <p14:tracePt t="27192" x="4940300" y="4994275"/>
          <p14:tracePt t="27210" x="4937125" y="4994275"/>
          <p14:tracePt t="27218" x="4932363" y="4994275"/>
          <p14:tracePt t="27235" x="4929188" y="4994275"/>
          <p14:tracePt t="27242" x="4924425" y="4994275"/>
          <p14:tracePt t="27257" x="4921250" y="4989513"/>
          <p14:tracePt t="27268" x="4918075" y="4989513"/>
          <p14:tracePt t="27284" x="4913313" y="4989513"/>
          <p14:tracePt t="27289" x="4910138" y="4989513"/>
          <p14:tracePt t="27299" x="4905375" y="4989513"/>
          <p14:tracePt t="27304" x="4902200" y="4989513"/>
          <p14:tracePt t="27314" x="4897438" y="4986338"/>
          <p14:tracePt t="27322" x="4894263" y="4986338"/>
          <p14:tracePt t="27331" x="4891088" y="4986338"/>
          <p14:tracePt t="27338" x="4886325" y="4986338"/>
          <p14:tracePt t="27409" x="4883150" y="4986338"/>
          <p14:tracePt t="27449" x="4883150" y="4989513"/>
          <p14:tracePt t="27762" x="4883150" y="4994275"/>
          <p14:tracePt t="27769" x="4886325" y="4994275"/>
          <p14:tracePt t="27777" x="4891088" y="4994275"/>
          <p14:tracePt t="27786" x="4897438" y="4994275"/>
          <p14:tracePt t="27795" x="4910138" y="4997450"/>
          <p14:tracePt t="27802" x="4921250" y="4997450"/>
          <p14:tracePt t="27809" x="4937125" y="4997450"/>
          <p14:tracePt t="27818" x="4972050" y="5005388"/>
          <p14:tracePt t="27825" x="4986338" y="5010150"/>
          <p14:tracePt t="27836" x="5013325" y="5010150"/>
          <p14:tracePt t="27841" x="5037138" y="5013325"/>
          <p14:tracePt t="27852" x="5056188" y="5013325"/>
          <p14:tracePt t="27857" x="5067300" y="5013325"/>
          <p14:tracePt t="27867" x="5080000" y="5013325"/>
          <p14:tracePt t="27872" x="5087938" y="5013325"/>
          <p14:tracePt t="27883" x="5094288" y="5013325"/>
          <p14:tracePt t="27889" x="5099050" y="5013325"/>
          <p14:tracePt t="27899" x="5102225" y="5013325"/>
          <p14:tracePt t="27905" x="5106988" y="5013325"/>
          <p14:tracePt t="27915" x="5110163" y="5013325"/>
          <p14:tracePt t="27921" x="5114925" y="5013325"/>
          <p14:tracePt t="27929" x="5121275" y="5013325"/>
          <p14:tracePt t="27937" x="5133975" y="5013325"/>
          <p14:tracePt t="27949" x="5160963" y="5016500"/>
          <p14:tracePt t="27953" x="5187950" y="5016500"/>
          <p14:tracePt t="27962" x="5207000" y="5021263"/>
          <p14:tracePt t="27970" x="5245100" y="5029200"/>
          <p14:tracePt t="27979" x="5284788" y="5032375"/>
          <p14:tracePt t="27985" x="5322888" y="5040313"/>
          <p14:tracePt t="27993" x="5357813" y="5040313"/>
          <p14:tracePt t="28002" x="5395913" y="5048250"/>
          <p14:tracePt t="28010" x="5422900" y="5048250"/>
          <p14:tracePt t="28018" x="5438775" y="5048250"/>
          <p14:tracePt t="28026" x="5446713" y="5048250"/>
          <p14:tracePt t="28035" x="5449888" y="5048250"/>
          <p14:tracePt t="28058" x="5454650" y="5048250"/>
          <p14:tracePt t="28297" x="5454650" y="5043488"/>
          <p14:tracePt t="28306" x="5454650" y="5040313"/>
          <p14:tracePt t="28315" x="5457825" y="5040313"/>
          <p14:tracePt t="28323" x="5461000" y="5037138"/>
          <p14:tracePt t="28331" x="5465763" y="5037138"/>
          <p14:tracePt t="28337" x="5468938" y="5032375"/>
          <p14:tracePt t="28347" x="5481638" y="5024438"/>
          <p14:tracePt t="28354" x="5492750" y="5024438"/>
          <p14:tracePt t="28362" x="5503863" y="5021263"/>
          <p14:tracePt t="28370" x="5514975" y="5021263"/>
          <p14:tracePt t="28379" x="5538788" y="5021263"/>
          <p14:tracePt t="28386" x="5557838" y="5021263"/>
          <p14:tracePt t="28394" x="5576888" y="5021263"/>
          <p14:tracePt t="28403" x="5611813" y="5021263"/>
          <p14:tracePt t="28409" x="5638800" y="5021263"/>
          <p14:tracePt t="28419" x="5657850" y="5021263"/>
          <p14:tracePt t="28426" x="5681663" y="5021263"/>
          <p14:tracePt t="28435" x="5700713" y="5021263"/>
          <p14:tracePt t="28442" x="5719763" y="5021263"/>
          <p14:tracePt t="28452" x="5740400" y="5021263"/>
          <p14:tracePt t="28458" x="5754688" y="5016500"/>
          <p14:tracePt t="28467" x="5767388" y="5013325"/>
          <p14:tracePt t="28483" x="5770563" y="5013325"/>
          <p14:tracePt t="28499" x="5773738" y="5010150"/>
          <p14:tracePt t="28562" x="5778500" y="5010150"/>
          <p14:tracePt t="28570" x="5781675" y="5010150"/>
          <p14:tracePt t="28578" x="5786438" y="5010150"/>
          <p14:tracePt t="28586" x="5794375" y="5010150"/>
          <p14:tracePt t="28594" x="5800725" y="5010150"/>
          <p14:tracePt t="28603" x="5808663" y="5013325"/>
          <p14:tracePt t="28611" x="5824538" y="5016500"/>
          <p14:tracePt t="28619" x="5832475" y="5016500"/>
          <p14:tracePt t="28625" x="5835650" y="5021263"/>
          <p14:tracePt t="28635" x="5840413" y="5021263"/>
          <p14:tracePt t="28642" x="5843588" y="5021263"/>
          <p14:tracePt t="28658" x="5848350" y="5021263"/>
          <p14:tracePt t="29634" x="5859463" y="5021263"/>
          <p14:tracePt t="29643" x="5870575" y="5021263"/>
          <p14:tracePt t="29652" x="5894388" y="5021263"/>
          <p14:tracePt t="29657" x="5913438" y="5016500"/>
          <p14:tracePt t="29667" x="5937250" y="5005388"/>
          <p14:tracePt t="29674" x="5967413" y="4994275"/>
          <p14:tracePt t="29683" x="6005513" y="4978400"/>
          <p14:tracePt t="29689" x="6051550" y="4959350"/>
          <p14:tracePt t="29699" x="6110288" y="4943475"/>
          <p14:tracePt t="29705" x="6175375" y="4924425"/>
          <p14:tracePt t="29714" x="6229350" y="4908550"/>
          <p14:tracePt t="29721" x="6296025" y="4894263"/>
          <p14:tracePt t="29731" x="6369050" y="4870450"/>
          <p14:tracePt t="29738" x="6426200" y="4859338"/>
          <p14:tracePt t="29747" x="6499225" y="4843463"/>
          <p14:tracePt t="29755" x="6581775" y="4819650"/>
          <p14:tracePt t="29771" x="6708775" y="4805363"/>
          <p14:tracePt t="29778" x="6773863" y="4789488"/>
          <p14:tracePt t="29787" x="6819900" y="4781550"/>
          <p14:tracePt t="29794" x="6873875" y="4778375"/>
          <p14:tracePt t="29803" x="6921500" y="4770438"/>
          <p14:tracePt t="29810" x="6948488" y="4770438"/>
          <p14:tracePt t="29819" x="7005638" y="4754563"/>
          <p14:tracePt t="29826" x="7043738" y="4751388"/>
          <p14:tracePt t="29835" x="7083425" y="4743450"/>
          <p14:tracePt t="29841" x="7121525" y="4730750"/>
          <p14:tracePt t="29851" x="7148513" y="4730750"/>
          <p14:tracePt t="29857" x="7172325" y="4719638"/>
          <p14:tracePt t="29867" x="7191375" y="4719638"/>
          <p14:tracePt t="29874" x="7210425" y="4711700"/>
          <p14:tracePt t="29883" x="7218363" y="4711700"/>
          <p14:tracePt t="29961" x="7221538" y="4711700"/>
          <p14:tracePt t="29969" x="7232650" y="4719638"/>
          <p14:tracePt t="29978" x="7240588" y="4735513"/>
          <p14:tracePt t="29987" x="7253288" y="4743450"/>
          <p14:tracePt t="29993" x="7267575" y="4765675"/>
          <p14:tracePt t="30004" x="7280275" y="4770438"/>
          <p14:tracePt t="30009" x="7280275" y="4773613"/>
          <p14:tracePt t="30019" x="7286625" y="4778375"/>
          <p14:tracePt t="30105" x="7283450" y="4778375"/>
          <p14:tracePt t="30113" x="7275513" y="4778375"/>
          <p14:tracePt t="30122" x="7272338" y="4778375"/>
          <p14:tracePt t="30129" x="7267575" y="4778375"/>
          <p14:tracePt t="30138" x="7256463" y="4781550"/>
          <p14:tracePt t="30155" x="7245350" y="4786313"/>
          <p14:tracePt t="30161" x="7245350" y="4789488"/>
          <p14:tracePt t="30171" x="7232650" y="4797425"/>
          <p14:tracePt t="30187" x="7229475" y="4800600"/>
          <p14:tracePt t="30203" x="7226300" y="4800600"/>
          <p14:tracePt t="30235" x="7221538" y="4805363"/>
          <p14:tracePt t="30706" x="7240588" y="4808538"/>
          <p14:tracePt t="30714" x="7248525" y="4808538"/>
          <p14:tracePt t="30722" x="7272338" y="4808538"/>
          <p14:tracePt t="30730" x="7299325" y="4808538"/>
          <p14:tracePt t="30739" x="7334250" y="4808538"/>
          <p14:tracePt t="30746" x="7388225" y="4808538"/>
          <p14:tracePt t="30755" x="7442200" y="4808538"/>
          <p14:tracePt t="30761" x="7496175" y="4808538"/>
          <p14:tracePt t="30772" x="7550150" y="4808538"/>
          <p14:tracePt t="30778" x="7577138" y="4808538"/>
          <p14:tracePt t="30787" x="7634288" y="4813300"/>
          <p14:tracePt t="30795" x="7661275" y="4813300"/>
          <p14:tracePt t="30803" x="7696200" y="4813300"/>
          <p14:tracePt t="30809" x="7735888" y="4813300"/>
          <p14:tracePt t="30819" x="7754938" y="4813300"/>
          <p14:tracePt t="30826" x="7773988" y="4813300"/>
          <p14:tracePt t="30835" x="7789863" y="4813300"/>
          <p14:tracePt t="30842" x="7800975" y="4813300"/>
          <p14:tracePt t="30853" x="7812088" y="4813300"/>
          <p14:tracePt t="30858" x="7823200" y="4813300"/>
          <p14:tracePt t="30867" x="7835900" y="4813300"/>
          <p14:tracePt t="30873" x="7850188" y="4813300"/>
          <p14:tracePt t="30882" x="7866063" y="4813300"/>
          <p14:tracePt t="30889" x="7881938" y="4808538"/>
          <p14:tracePt t="30897" x="7900988" y="4805363"/>
          <p14:tracePt t="30906" x="7932738" y="4797425"/>
          <p14:tracePt t="30915" x="7943850" y="4797425"/>
          <p14:tracePt t="30922" x="7966075" y="4797425"/>
          <p14:tracePt t="30929" x="7993063" y="4792663"/>
          <p14:tracePt t="30951" x="8005763" y="4786313"/>
          <p14:tracePt t="30955" x="8008938" y="4786313"/>
          <p14:tracePt t="30978" x="8013700" y="4786313"/>
          <p14:tracePt t="31020" x="8016875" y="4781550"/>
          <p14:tracePt t="31067" x="8020050" y="4778375"/>
          <p14:tracePt t="31098" x="8024813" y="4778375"/>
          <p14:tracePt t="31130" x="8027988" y="4778375"/>
          <p14:tracePt t="31145" x="8032750" y="4778375"/>
          <p14:tracePt t="31155" x="8035925" y="4778375"/>
          <p14:tracePt t="31172" x="8043863" y="4778375"/>
          <p14:tracePt t="31194" x="8047038" y="4778375"/>
          <p14:tracePt t="31209" x="8051800" y="4778375"/>
          <p14:tracePt t="31251" x="8054975" y="4778375"/>
          <p14:tracePt t="31273" x="8059738" y="4778375"/>
          <p14:tracePt t="31290" x="8062913" y="4778375"/>
          <p14:tracePt t="31297" x="8067675" y="4778375"/>
          <p14:tracePt t="31307" x="8070850" y="4778375"/>
          <p14:tracePt t="31323" x="8075613" y="4778375"/>
          <p14:tracePt t="31330" x="8078788" y="4778375"/>
          <p14:tracePt t="31354" x="8081963" y="4778375"/>
          <p14:tracePt t="31362" x="8086725" y="4778375"/>
          <p14:tracePt t="31393" x="8094663" y="4778375"/>
          <p14:tracePt t="31420" x="8097838" y="4778375"/>
          <p14:tracePt t="31425" x="8102600" y="4778375"/>
          <p14:tracePt t="31435" x="8108950" y="4778375"/>
          <p14:tracePt t="31441" x="8124825" y="4778375"/>
          <p14:tracePt t="31450" x="8151813" y="4786313"/>
          <p14:tracePt t="31457" x="8210550" y="4808538"/>
          <p14:tracePt t="31467" x="8283575" y="4832350"/>
          <p14:tracePt t="31474" x="8391525" y="4862513"/>
          <p14:tracePt t="31484" x="8464550" y="4886325"/>
          <p14:tracePt t="31489" x="8556625" y="4908550"/>
          <p14:tracePt t="31498" x="8699500" y="4943475"/>
          <p14:tracePt t="31506" x="8831263" y="4983163"/>
          <p14:tracePt t="31513" x="8920163" y="4997450"/>
          <p14:tracePt t="31523" x="8993188" y="5010150"/>
          <p14:tracePt t="31531" x="9047163" y="5016500"/>
          <p14:tracePt t="31539" x="9070975" y="5024438"/>
          <p14:tracePt t="31545" x="9078913" y="5024438"/>
          <p14:tracePt t="31572" x="9070975" y="5013325"/>
          <p14:tracePt t="31578" x="9055100" y="5002213"/>
          <p14:tracePt t="31588" x="9036050" y="4978400"/>
          <p14:tracePt t="31594" x="9001125" y="4948238"/>
          <p14:tracePt t="31603" x="8985250" y="4932363"/>
          <p14:tracePt t="31609" x="8970963" y="4921250"/>
          <p14:tracePt t="31619" x="8966200" y="4921250"/>
          <p14:tracePt t="31667" x="8963025" y="4921250"/>
          <p14:tracePt t="31690" x="8955088" y="4921250"/>
          <p14:tracePt t="31707" x="8950325" y="4921250"/>
          <p14:tracePt t="31714" x="8947150" y="4924425"/>
          <p14:tracePt t="31723" x="8939213" y="4924425"/>
          <p14:tracePt t="31730" x="8920163" y="4924425"/>
          <p14:tracePt t="31739" x="8896350" y="4924425"/>
          <p14:tracePt t="31745" x="8869363" y="4921250"/>
          <p14:tracePt t="31755" x="8823325" y="4916488"/>
          <p14:tracePt t="31762" x="8788400" y="4916488"/>
          <p14:tracePt t="31771" x="8723313" y="4908550"/>
          <p14:tracePt t="31777" x="8669338" y="4900613"/>
          <p14:tracePt t="31787" x="8604250" y="4894263"/>
          <p14:tracePt t="31793" x="8537575" y="4881563"/>
          <p14:tracePt t="31803" x="8483600" y="4881563"/>
          <p14:tracePt t="31810" x="8437563" y="4867275"/>
          <p14:tracePt t="31821" x="8337550" y="4851400"/>
          <p14:tracePt t="31827" x="8272463" y="4835525"/>
          <p14:tracePt t="31836" x="8197850" y="4819650"/>
          <p14:tracePt t="31842" x="8116888" y="4819650"/>
          <p14:tracePt t="31852" x="8054975" y="4819650"/>
          <p14:tracePt t="31858" x="7993063" y="4819650"/>
          <p14:tracePt t="31868" x="7989888" y="4819650"/>
          <p14:tracePt t="31883" x="7986713" y="4819650"/>
          <p14:tracePt t="31890" x="7970838" y="4819650"/>
          <p14:tracePt t="31898" x="7935913" y="4824413"/>
          <p14:tracePt t="31907" x="7927975" y="4824413"/>
          <p14:tracePt t="32026" x="7858125" y="4824413"/>
          <p14:tracePt t="32036" x="7800975" y="4832350"/>
          <p14:tracePt t="32042" x="7766050" y="4835525"/>
          <p14:tracePt t="32052" x="7750175" y="4843463"/>
          <p14:tracePt t="32057" x="7739063" y="4846638"/>
          <p14:tracePt t="32066" x="7731125" y="4854575"/>
          <p14:tracePt t="32073" x="7731125" y="4859338"/>
          <p14:tracePt t="32084" x="7735888" y="4870450"/>
          <p14:tracePt t="32091" x="7758113" y="4894263"/>
          <p14:tracePt t="32107" x="7781925" y="4900613"/>
          <p14:tracePt t="32113" x="7847013" y="4932363"/>
          <p14:tracePt t="32123" x="7870825" y="4943475"/>
          <p14:tracePt t="32129" x="7889875" y="4954588"/>
          <p14:tracePt t="32139" x="7893050" y="4954588"/>
          <p14:tracePt t="32146" x="7897813" y="4954588"/>
          <p14:tracePt t="32187" x="7893050" y="4954588"/>
          <p14:tracePt t="32193" x="7877175" y="4943475"/>
          <p14:tracePt t="32204" x="7858125" y="4940300"/>
          <p14:tracePt t="32211" x="7827963" y="4932363"/>
          <p14:tracePt t="32220" x="7812088" y="4927600"/>
          <p14:tracePt t="32226" x="7785100" y="4921250"/>
          <p14:tracePt t="32235" x="7777163" y="4916488"/>
          <p14:tracePt t="32242" x="7762875" y="4913313"/>
          <p14:tracePt t="32250" x="7747000" y="4913313"/>
          <p14:tracePt t="32258" x="7739063" y="4913313"/>
          <p14:tracePt t="32267" x="7735888" y="4913313"/>
          <p14:tracePt t="32283" x="7731125" y="4908550"/>
          <p14:tracePt t="32290" x="7727950" y="4908550"/>
          <p14:tracePt t="32313" x="7720013" y="4908550"/>
          <p14:tracePt t="32330" x="7715250" y="4908550"/>
          <p14:tracePt t="32340" x="7712075" y="4905375"/>
          <p14:tracePt t="32346" x="7704138" y="4905375"/>
          <p14:tracePt t="32356" x="7700963" y="4905375"/>
          <p14:tracePt t="32362" x="7693025" y="4900613"/>
          <p14:tracePt t="32372" x="7688263" y="4900613"/>
          <p14:tracePt t="32378" x="7685088" y="4900613"/>
          <p14:tracePt t="32388" x="7673975" y="4897438"/>
          <p14:tracePt t="32394" x="7661275" y="4897438"/>
          <p14:tracePt t="32403" x="7650163" y="4894263"/>
          <p14:tracePt t="32409" x="7639050" y="4894263"/>
          <p14:tracePt t="32419" x="7626350" y="4894263"/>
          <p14:tracePt t="32425" x="7620000" y="4894263"/>
          <p14:tracePt t="32436" x="7615238" y="4894263"/>
          <p14:tracePt t="32442" x="7607300" y="4894263"/>
          <p14:tracePt t="32452" x="7599363" y="4894263"/>
          <p14:tracePt t="32467" x="7596188" y="4894263"/>
          <p14:tracePt t="32475" x="7593013" y="4894263"/>
          <p14:tracePt t="32482" x="7588250" y="4897438"/>
          <p14:tracePt t="32499" x="7585075" y="4897438"/>
          <p14:tracePt t="32508" x="7580313" y="4897438"/>
          <p14:tracePt t="32513" x="7580313" y="4900613"/>
          <p14:tracePt t="32539" x="7577138" y="4900613"/>
          <p14:tracePt t="32577" x="7572375" y="4900613"/>
          <p14:tracePt t="32825" x="7588250" y="4905375"/>
          <p14:tracePt t="32835" x="7615238" y="4908550"/>
          <p14:tracePt t="32842" x="7634288" y="4908550"/>
          <p14:tracePt t="32849" x="7658100" y="4908550"/>
          <p14:tracePt t="32859" x="7677150" y="4908550"/>
          <p14:tracePt t="32867" x="7696200" y="4908550"/>
          <p14:tracePt t="32875" x="7715250" y="4908550"/>
          <p14:tracePt t="32882" x="7739063" y="4908550"/>
          <p14:tracePt t="32891" x="7758113" y="4908550"/>
          <p14:tracePt t="32897" x="7773988" y="4916488"/>
          <p14:tracePt t="32907" x="7793038" y="4921250"/>
          <p14:tracePt t="32915" x="7812088" y="4921250"/>
          <p14:tracePt t="32923" x="7843838" y="4932363"/>
          <p14:tracePt t="32930" x="7881938" y="4943475"/>
          <p14:tracePt t="32938" x="7912100" y="4954588"/>
          <p14:tracePt t="32953" x="7951788" y="4970463"/>
          <p14:tracePt t="32955" x="7997825" y="4983163"/>
          <p14:tracePt t="32961" x="8027988" y="4994275"/>
          <p14:tracePt t="32972" x="8067675" y="5010150"/>
          <p14:tracePt t="32978" x="8086725" y="5013325"/>
          <p14:tracePt t="32987" x="8102600" y="5013325"/>
          <p14:tracePt t="32993" x="8105775" y="5016500"/>
          <p14:tracePt t="33210" x="8113713" y="5016500"/>
          <p14:tracePt t="33219" x="8116888" y="5016500"/>
          <p14:tracePt t="33227" x="8121650" y="5016500"/>
          <p14:tracePt t="33236" x="8135938" y="5016500"/>
          <p14:tracePt t="33242" x="8143875" y="5016500"/>
          <p14:tracePt t="33251" x="8151813" y="5016500"/>
          <p14:tracePt t="33258" x="8167688" y="5016500"/>
          <p14:tracePt t="33268" x="8183563" y="5016500"/>
          <p14:tracePt t="33275" x="8189913" y="5016500"/>
          <p14:tracePt t="33283" x="8205788" y="5016500"/>
          <p14:tracePt t="33292" x="8216900" y="5016500"/>
          <p14:tracePt t="33299" x="8221663" y="5016500"/>
          <p14:tracePt t="33308" x="8237538" y="5016500"/>
          <p14:tracePt t="33323" x="8243888" y="5016500"/>
          <p14:tracePt t="33347" x="8248650" y="5016500"/>
          <p14:tracePt t="33356" x="8251825" y="5016500"/>
          <p14:tracePt t="33363" x="8256588" y="5016500"/>
          <p14:tracePt t="33371" x="8259763" y="5016500"/>
          <p14:tracePt t="33378" x="8267700" y="5016500"/>
          <p14:tracePt t="33387" x="8275638" y="5016500"/>
          <p14:tracePt t="33395" x="8286750" y="5016500"/>
          <p14:tracePt t="33404" x="8305800" y="5021263"/>
          <p14:tracePt t="33411" x="8321675" y="5029200"/>
          <p14:tracePt t="33420" x="8337550" y="5032375"/>
          <p14:tracePt t="33426" x="8348663" y="5032375"/>
          <p14:tracePt t="33434" x="8359775" y="5037138"/>
          <p14:tracePt t="33442" x="8367713" y="5037138"/>
          <p14:tracePt t="33451" x="8375650" y="5037138"/>
          <p14:tracePt t="33641" x="8364538" y="5032375"/>
          <p14:tracePt t="33650" x="8359775" y="5029200"/>
          <p14:tracePt t="33658" x="8356600" y="5024438"/>
          <p14:tracePt t="33667" x="8353425" y="5024438"/>
          <p14:tracePt t="33675" x="8348663" y="5021263"/>
          <p14:tracePt t="33899" x="8345488" y="5021263"/>
          <p14:tracePt t="34219" x="8340725" y="5016500"/>
          <p14:tracePt t="34243" x="8337550" y="5013325"/>
          <p14:tracePt t="34259" x="8332788" y="5002213"/>
          <p14:tracePt t="34427" x="8329613" y="5002213"/>
          <p14:tracePt t="34667" x="8321675" y="4997450"/>
          <p14:tracePt t="34675" x="8318500" y="4997450"/>
          <p14:tracePt t="34683" x="8313738" y="4997450"/>
          <p14:tracePt t="34692" x="8305800" y="5002213"/>
          <p14:tracePt t="34699" x="8302625" y="5005388"/>
          <p14:tracePt t="34709" x="8294688" y="5016500"/>
          <p14:tracePt t="34714" x="8283575" y="5024438"/>
          <p14:tracePt t="34724" x="8267700" y="5037138"/>
          <p14:tracePt t="34731" x="8259763" y="5043488"/>
          <p14:tracePt t="34740" x="8237538" y="5056188"/>
          <p14:tracePt t="34747" x="8221663" y="5070475"/>
          <p14:tracePt t="34757" x="8189913" y="5097463"/>
          <p14:tracePt t="34762" x="8151813" y="5110163"/>
          <p14:tracePt t="34772" x="8108950" y="5129213"/>
          <p14:tracePt t="34979" x="6851650" y="5773738"/>
          <p14:tracePt t="34988" x="6805613" y="5792788"/>
          <p14:tracePt t="34995" x="6746875" y="5819775"/>
          <p14:tracePt t="35002" x="6689725" y="5843588"/>
          <p14:tracePt t="35010" x="6638925" y="5870575"/>
          <p14:tracePt t="35019" x="6584950" y="5892800"/>
          <p14:tracePt t="35027" x="6527800" y="5919788"/>
          <p14:tracePt t="35036" x="6461125" y="5943600"/>
          <p14:tracePt t="35043" x="6403975" y="5970588"/>
          <p14:tracePt t="35051" x="6337300" y="5992813"/>
          <p14:tracePt t="35059" x="6280150" y="6019800"/>
          <p14:tracePt t="35065" x="6234113" y="6043613"/>
          <p14:tracePt t="35077" x="6175375" y="6062663"/>
          <p14:tracePt t="35082" x="6110288" y="6086475"/>
          <p14:tracePt t="35093" x="6045200" y="6105525"/>
          <p14:tracePt t="35098" x="5997575" y="6129338"/>
          <p14:tracePt t="35108" x="5967413" y="6140450"/>
          <p14:tracePt t="35113" x="5929313" y="6151563"/>
          <p14:tracePt t="35124" x="5905500" y="6162675"/>
          <p14:tracePt t="35130" x="5875338" y="6175375"/>
          <p14:tracePt t="35140" x="5835650" y="6189663"/>
          <p14:tracePt t="35146" x="5813425" y="6194425"/>
          <p14:tracePt t="35156" x="5786438" y="6205538"/>
          <p14:tracePt t="35162" x="5735638" y="6213475"/>
          <p14:tracePt t="35172" x="5700713" y="6221413"/>
          <p14:tracePt t="35178" x="5662613" y="6224588"/>
          <p14:tracePt t="35188" x="5576888" y="6248400"/>
          <p14:tracePt t="35194" x="5522913" y="6256338"/>
          <p14:tracePt t="35203" x="5468938" y="6267450"/>
          <p14:tracePt t="35211" x="5403850" y="6283325"/>
          <p14:tracePt t="35219" x="5365750" y="6297613"/>
          <p14:tracePt t="35227" x="5318125" y="6302375"/>
          <p14:tracePt t="35233" x="5272088" y="6318250"/>
          <p14:tracePt t="35244" x="5249863" y="6321425"/>
          <p14:tracePt t="35251" x="5222875" y="6329363"/>
          <p14:tracePt t="35260" x="5199063" y="6332538"/>
          <p14:tracePt t="35266" x="5180013" y="6332538"/>
          <p14:tracePt t="35276" x="5168900" y="6337300"/>
          <p14:tracePt t="35282" x="5148263" y="6337300"/>
          <p14:tracePt t="35292" x="5129213" y="6337300"/>
          <p14:tracePt t="35298" x="5080000" y="6337300"/>
          <p14:tracePt t="35308" x="5045075" y="6337300"/>
          <p14:tracePt t="35314" x="4991100" y="6337300"/>
          <p14:tracePt t="35324" x="4937125" y="6337300"/>
          <p14:tracePt t="35331" x="4864100" y="6337300"/>
          <p14:tracePt t="35340" x="4783138" y="6337300"/>
          <p14:tracePt t="35345" x="4700588" y="6337300"/>
          <p14:tracePt t="35356" x="4632325" y="6337300"/>
          <p14:tracePt t="35363" x="4557713" y="6332538"/>
          <p14:tracePt t="35372" x="4511675" y="6332538"/>
          <p14:tracePt t="35378" x="4470400" y="6332538"/>
          <p14:tracePt t="35387" x="4438650" y="6332538"/>
          <p14:tracePt t="35395" x="4427538" y="6332538"/>
          <p14:tracePt t="35404" x="4416425" y="6332538"/>
          <p14:tracePt t="35411" x="4408488" y="6329363"/>
          <p14:tracePt t="35420" x="4400550" y="6329363"/>
          <p14:tracePt t="35427" x="4389438" y="6326188"/>
          <p14:tracePt t="35434" x="4376738" y="6326188"/>
          <p14:tracePt t="35444" x="4346575" y="6318250"/>
          <p14:tracePt t="35450" x="4327525" y="6313488"/>
          <p14:tracePt t="35459" x="4287838" y="6305550"/>
          <p14:tracePt t="35465" x="4233863" y="6302375"/>
          <p14:tracePt t="35476" x="4168775" y="6286500"/>
          <p14:tracePt t="35482" x="4087813" y="6278563"/>
          <p14:tracePt t="35493" x="3998913" y="6270625"/>
          <p14:tracePt t="35498" x="3925888" y="6264275"/>
          <p14:tracePt t="35508" x="3825875" y="6256338"/>
          <p14:tracePt t="35514" x="3748088" y="6256338"/>
          <p14:tracePt t="35523" x="3667125" y="6248400"/>
          <p14:tracePt t="35531" x="3608388" y="6248400"/>
          <p14:tracePt t="35540" x="3562350" y="6243638"/>
          <p14:tracePt t="35546" x="3535363" y="6237288"/>
          <p14:tracePt t="35556" x="3508375" y="6237288"/>
          <p14:tracePt t="35562" x="3478213" y="6224588"/>
          <p14:tracePt t="35572" x="3462338" y="6224588"/>
          <p14:tracePt t="35577" x="3427413" y="6216650"/>
          <p14:tracePt t="35587" x="3408363" y="6213475"/>
          <p14:tracePt t="35594" x="3357563" y="6205538"/>
          <p14:tracePt t="35603" x="3303588" y="6194425"/>
          <p14:tracePt t="35610" x="3230563" y="6186488"/>
          <p14:tracePt t="35620" x="3160713" y="6186488"/>
          <p14:tracePt t="35627" x="3022600" y="6178550"/>
          <p14:tracePt t="35633" x="2890838" y="6178550"/>
          <p14:tracePt t="35643" x="2779713" y="6178550"/>
          <p14:tracePt t="35650" x="2593975" y="6183313"/>
          <p14:tracePt t="35660" x="2439988" y="6194425"/>
          <p14:tracePt t="35666" x="2324100" y="6202363"/>
          <p14:tracePt t="35676" x="2235200" y="6202363"/>
          <p14:tracePt t="35682" x="2135188" y="6202363"/>
          <p14:tracePt t="35691" x="2081213" y="6202363"/>
          <p14:tracePt t="35698" x="2011363" y="6202363"/>
          <p14:tracePt t="35708" x="1952625" y="6197600"/>
          <p14:tracePt t="35715" x="1917700" y="6194425"/>
          <p14:tracePt t="35724" x="1871663" y="6186488"/>
          <p14:tracePt t="35731" x="1849438" y="6178550"/>
          <p14:tracePt t="35740" x="1795463" y="6175375"/>
          <p14:tracePt t="35746" x="1755775" y="6167438"/>
          <p14:tracePt t="35756" x="1709738" y="6156325"/>
          <p14:tracePt t="35763" x="1636713" y="6140450"/>
          <p14:tracePt t="35773" x="1590675" y="6132513"/>
          <p14:tracePt t="35779" x="1566863" y="6129338"/>
          <p14:tracePt t="35787" x="1531938" y="6121400"/>
          <p14:tracePt t="35795" x="1509713" y="6116638"/>
          <p14:tracePt t="35802" x="1501775" y="6116638"/>
          <p14:tracePt t="35811" x="1493838" y="6108700"/>
          <p14:tracePt t="35820" x="1490663" y="6105525"/>
          <p14:tracePt t="35835" x="1485900" y="6105525"/>
          <p14:tracePt t="35850" x="1482725" y="6105525"/>
          <p14:tracePt t="35859" x="1477963" y="6102350"/>
          <p14:tracePt t="35867" x="1466850" y="6097588"/>
          <p14:tracePt t="35877" x="1447800" y="6081713"/>
          <p14:tracePt t="35882" x="1431925" y="6070600"/>
          <p14:tracePt t="35892" x="1401763" y="6059488"/>
          <p14:tracePt t="35898" x="1370013" y="6046788"/>
          <p14:tracePt t="35908" x="1350963" y="6035675"/>
          <p14:tracePt t="35913" x="1308100" y="6016625"/>
          <p14:tracePt t="35923" x="1277938" y="6005513"/>
          <p14:tracePt t="35931" x="1246188" y="5992813"/>
          <p14:tracePt t="35940" x="1216025" y="5973763"/>
          <p14:tracePt t="35948" x="1184275" y="5954713"/>
          <p14:tracePt t="35956" x="1177925" y="5954713"/>
          <p14:tracePt t="35962" x="1165225" y="5946775"/>
          <p14:tracePt t="35971" x="1157288" y="5935663"/>
          <p14:tracePt t="35978" x="1154113" y="5932488"/>
          <p14:tracePt t="35987" x="1150938" y="5919788"/>
          <p14:tracePt t="35995" x="1150938" y="5905500"/>
          <p14:tracePt t="36004" x="1150938" y="5889625"/>
          <p14:tracePt t="36012" x="1150938" y="5878513"/>
          <p14:tracePt t="36020" x="1150938" y="5862638"/>
          <p14:tracePt t="36028" x="1150938" y="5849938"/>
          <p14:tracePt t="36035" x="1150938" y="5843588"/>
          <p14:tracePt t="36044" x="1150938" y="5838825"/>
          <p14:tracePt t="36051" x="1150938" y="5835650"/>
          <p14:tracePt t="36060" x="1150938" y="5830888"/>
          <p14:tracePt t="36067" x="1146175" y="5827713"/>
          <p14:tracePt t="36083" x="1143000" y="5822950"/>
          <p14:tracePt t="36098" x="1143000" y="5819775"/>
          <p14:tracePt t="36115" x="1138238" y="5816600"/>
          <p14:tracePt t="36140" x="1135063" y="5811838"/>
          <p14:tracePt t="36146" x="1135063" y="5808663"/>
          <p14:tracePt t="36156" x="1135063" y="5803900"/>
          <p14:tracePt t="36162" x="1130300" y="5795963"/>
          <p14:tracePt t="36171" x="1130300" y="5789613"/>
          <p14:tracePt t="36180" x="1130300" y="5781675"/>
          <p14:tracePt t="36187" x="1130300" y="5776913"/>
          <p14:tracePt t="36195" x="1130300" y="5773738"/>
          <p14:tracePt t="36202" x="1130300" y="5768975"/>
          <p14:tracePt t="36211" x="1130300" y="5765800"/>
          <p14:tracePt t="36228" x="1130300" y="5762625"/>
          <p14:tracePt t="36245" x="1130300" y="5757863"/>
          <p14:tracePt t="36276" x="1130300" y="5754688"/>
          <p14:tracePt t="36395" x="1135063" y="5762625"/>
          <p14:tracePt t="36403" x="1138238" y="5768975"/>
          <p14:tracePt t="36411" x="1150938" y="5784850"/>
          <p14:tracePt t="36419" x="1150938" y="5792788"/>
          <p14:tracePt t="36428" x="1162050" y="5816600"/>
          <p14:tracePt t="36435" x="1177925" y="5838825"/>
          <p14:tracePt t="36444" x="1196975" y="5862638"/>
          <p14:tracePt t="36452" x="1216025" y="5892800"/>
          <p14:tracePt t="36460" x="1250950" y="5935663"/>
          <p14:tracePt t="36468" x="1293813" y="5986463"/>
          <p14:tracePt t="36477" x="1335088" y="6027738"/>
          <p14:tracePt t="36483" x="1385888" y="6070600"/>
          <p14:tracePt t="36491" x="1443038" y="6121400"/>
          <p14:tracePt t="36498" x="1509713" y="6167438"/>
          <p14:tracePt t="36508" x="1598613" y="6221413"/>
          <p14:tracePt t="36515" x="1663700" y="6259513"/>
          <p14:tracePt t="36524" x="1741488" y="6297613"/>
          <p14:tracePt t="36531" x="1779588" y="6318250"/>
          <p14:tracePt t="36540" x="1836738" y="6345238"/>
          <p14:tracePt t="36546" x="1868488" y="6356350"/>
          <p14:tracePt t="36555" x="1887538" y="6364288"/>
          <p14:tracePt t="36562" x="1898650" y="6367463"/>
          <p14:tracePt t="36571" x="1903413" y="6372225"/>
          <p14:tracePt t="36619" x="1906588" y="6372225"/>
          <p14:tracePt t="36634" x="1911350" y="6372225"/>
          <p14:tracePt t="36644" x="1917700" y="6375400"/>
          <p14:tracePt t="36651" x="1925638" y="6375400"/>
          <p14:tracePt t="36659" x="1941513" y="6375400"/>
          <p14:tracePt t="36667" x="1952625" y="6375400"/>
          <p14:tracePt t="36676" x="1976438" y="6375400"/>
          <p14:tracePt t="36683" x="1995488" y="6380163"/>
          <p14:tracePt t="36692" x="2014538" y="6380163"/>
          <p14:tracePt t="36699" x="2049463" y="6380163"/>
          <p14:tracePt t="36708" x="2087563" y="6380163"/>
          <p14:tracePt t="36715" x="2114550" y="6380163"/>
          <p14:tracePt t="36722" x="2141538" y="6380163"/>
          <p14:tracePt t="36732" x="2181225" y="6372225"/>
          <p14:tracePt t="36740" x="2208213" y="6372225"/>
          <p14:tracePt t="36746" x="2238375" y="6359525"/>
          <p14:tracePt t="36755" x="2270125" y="6353175"/>
          <p14:tracePt t="36762" x="2300288" y="6340475"/>
          <p14:tracePt t="36771" x="2316163" y="6337300"/>
          <p14:tracePt t="36779" x="2335213" y="6326188"/>
          <p14:tracePt t="36788" x="2351088" y="6318250"/>
          <p14:tracePt t="36795" x="2365375" y="6305550"/>
          <p14:tracePt t="36803" x="2381250" y="6294438"/>
          <p14:tracePt t="36812" x="2413000" y="6278563"/>
          <p14:tracePt t="36819" x="2419350" y="6267450"/>
          <p14:tracePt t="36828" x="2443163" y="6251575"/>
          <p14:tracePt t="36834" x="2466975" y="6232525"/>
          <p14:tracePt t="36844" x="2516188" y="6205538"/>
          <p14:tracePt t="36851" x="2547938" y="6186488"/>
          <p14:tracePt t="36860" x="2578100" y="6175375"/>
          <p14:tracePt t="36867" x="2632075" y="6156325"/>
          <p14:tracePt t="36876" x="2671763" y="6140450"/>
          <p14:tracePt t="36882" x="2720975" y="6121400"/>
          <p14:tracePt t="36893" x="2767013" y="6102350"/>
          <p14:tracePt t="36898" x="2817813" y="6086475"/>
          <p14:tracePt t="36907" x="2844800" y="6078538"/>
          <p14:tracePt t="36915" x="2868613" y="6070600"/>
          <p14:tracePt t="36924" x="2890838" y="6062663"/>
          <p14:tracePt t="36930" x="2898775" y="6059488"/>
          <p14:tracePt t="36940" x="2914650" y="6059488"/>
          <p14:tracePt t="36957" x="2917825" y="6054725"/>
          <p14:tracePt t="36962" x="2922588" y="6051550"/>
          <p14:tracePt t="36971" x="2925763" y="6051550"/>
          <p14:tracePt t="36979" x="2925763" y="6046788"/>
          <p14:tracePt t="36988" x="2933700" y="6043613"/>
          <p14:tracePt t="36995" x="2936875" y="6035675"/>
          <p14:tracePt t="37002" x="2944813" y="6027738"/>
          <p14:tracePt t="37012" x="2949575" y="6024563"/>
          <p14:tracePt t="37019" x="2960688" y="6016625"/>
          <p14:tracePt t="37029" x="2968625" y="6008688"/>
          <p14:tracePt t="37034" x="2971800" y="5997575"/>
          <p14:tracePt t="37045" x="2982913" y="5989638"/>
          <p14:tracePt t="37050" x="2987675" y="5986463"/>
          <p14:tracePt t="37060" x="2998788" y="5970588"/>
          <p14:tracePt t="37067" x="3006725" y="5962650"/>
          <p14:tracePt t="37076" x="3009900" y="5959475"/>
          <p14:tracePt t="37083" x="3017838" y="5951538"/>
          <p14:tracePt t="37092" x="3025775" y="5943600"/>
          <p14:tracePt t="37099" x="3038475" y="5938838"/>
          <p14:tracePt t="37108" x="3041650" y="5935663"/>
          <p14:tracePt t="37115" x="3049588" y="5932488"/>
          <p14:tracePt t="37124" x="3057525" y="5932488"/>
          <p14:tracePt t="37131" x="3065463" y="5927725"/>
          <p14:tracePt t="37141" x="3076575" y="5927725"/>
          <p14:tracePt t="37146" x="3087688" y="5927725"/>
          <p14:tracePt t="37155" x="3103563" y="5927725"/>
          <p14:tracePt t="37163" x="3119438" y="5927725"/>
          <p14:tracePt t="37172" x="3133725" y="5927725"/>
          <p14:tracePt t="37179" x="3141663" y="5927725"/>
          <p14:tracePt t="37187" x="3157538" y="5927725"/>
          <p14:tracePt t="37203" x="3160713" y="5932488"/>
          <p14:tracePt t="37235" x="3165475" y="5932488"/>
          <p14:tracePt t="37283" x="3168650" y="5935663"/>
          <p14:tracePt t="37307" x="3173413" y="5938838"/>
          <p14:tracePt t="37355" x="3176588" y="5943600"/>
          <p14:tracePt t="37522" x="3179763" y="5946775"/>
          <p14:tracePt t="37531" x="3184525" y="5954713"/>
          <p14:tracePt t="37540" x="3187700" y="5965825"/>
          <p14:tracePt t="37547" x="3195638" y="5973763"/>
          <p14:tracePt t="37555" x="3211513" y="5989638"/>
          <p14:tracePt t="37563" x="3230563" y="6005513"/>
          <p14:tracePt t="37573" x="3262313" y="6032500"/>
          <p14:tracePt t="37579" x="3284538" y="6051550"/>
          <p14:tracePt t="37586" x="3316288" y="6070600"/>
          <p14:tracePt t="37596" x="3357563" y="6097588"/>
          <p14:tracePt t="37603" x="3403600" y="6124575"/>
          <p14:tracePt t="37612" x="3435350" y="6135688"/>
          <p14:tracePt t="37618" x="3486150" y="6156325"/>
          <p14:tracePt t="37628" x="3524250" y="6170613"/>
          <p14:tracePt t="37634" x="3551238" y="6175375"/>
          <p14:tracePt t="37644" x="3594100" y="6189663"/>
          <p14:tracePt t="37651" x="3621088" y="6194425"/>
          <p14:tracePt t="37660" x="3629025" y="6194425"/>
          <p14:tracePt t="37667" x="3643313" y="6197600"/>
          <p14:tracePt t="37676" x="3659188" y="6205538"/>
          <p14:tracePt t="37682" x="3662363" y="6205538"/>
          <p14:tracePt t="37692" x="3667125" y="6205538"/>
          <p14:tracePt t="37898" x="3662363" y="6197600"/>
          <p14:tracePt t="37909" x="3651250" y="6194425"/>
          <p14:tracePt t="37924" x="3643313" y="6186488"/>
          <p14:tracePt t="37930" x="3632200" y="6175375"/>
          <p14:tracePt t="37939" x="3624263" y="6170613"/>
          <p14:tracePt t="37947" x="3616325" y="6162675"/>
          <p14:tracePt t="37955" x="3602038" y="6148388"/>
          <p14:tracePt t="37963" x="3589338" y="6135688"/>
          <p14:tracePt t="37971" x="3567113" y="6121400"/>
          <p14:tracePt t="37980" x="3559175" y="6116638"/>
          <p14:tracePt t="37986" x="3543300" y="6105525"/>
          <p14:tracePt t="37996" x="3540125" y="6102350"/>
          <p14:tracePt t="38003" x="3532188" y="6097588"/>
          <p14:tracePt t="38012" x="3516313" y="6086475"/>
          <p14:tracePt t="38018" x="3508375" y="6081713"/>
          <p14:tracePt t="38028" x="3497263" y="6078538"/>
          <p14:tracePt t="38035" x="3481388" y="6067425"/>
          <p14:tracePt t="38044" x="3478213" y="6067425"/>
          <p14:tracePt t="38051" x="3465513" y="6059488"/>
          <p14:tracePt t="38060" x="3454400" y="6059488"/>
          <p14:tracePt t="38067" x="3446463" y="6054725"/>
          <p14:tracePt t="38076" x="3432175" y="6046788"/>
          <p14:tracePt t="38083" x="3424238" y="6043613"/>
          <p14:tracePt t="38093" x="3408363" y="6040438"/>
          <p14:tracePt t="38098" x="3392488" y="6035675"/>
          <p14:tracePt t="38108" x="3376613" y="6027738"/>
          <p14:tracePt t="38114" x="3357563" y="6024563"/>
          <p14:tracePt t="38123" x="3343275" y="6019800"/>
          <p14:tracePt t="38131" x="3327400" y="6013450"/>
          <p14:tracePt t="38139" x="3316288" y="6013450"/>
          <p14:tracePt t="38147" x="3292475" y="6005513"/>
          <p14:tracePt t="38156" x="3273425" y="5997575"/>
          <p14:tracePt t="38163" x="3249613" y="5992813"/>
          <p14:tracePt t="38171" x="3235325" y="5992813"/>
          <p14:tracePt t="38179" x="3222625" y="5989638"/>
          <p14:tracePt t="38187" x="3211513" y="5986463"/>
          <p14:tracePt t="38196" x="3203575" y="5986463"/>
          <p14:tracePt t="38202" x="3195638" y="5978525"/>
          <p14:tracePt t="38213" x="3192463" y="5978525"/>
          <p14:tracePt t="38219" x="3187700" y="5978525"/>
          <p14:tracePt t="38314" x="3184525" y="5973763"/>
          <p14:tracePt t="38347" x="3184525" y="5970588"/>
          <p14:tracePt t="38355" x="3184525" y="5965825"/>
          <p14:tracePt t="38364" x="3184525" y="5962650"/>
          <p14:tracePt t="38371" x="3184525" y="5959475"/>
          <p14:tracePt t="38380" x="3184525" y="5954713"/>
          <p14:tracePt t="38387" x="3184525" y="5951538"/>
          <p14:tracePt t="38396" x="3184525" y="5946775"/>
          <p14:tracePt t="38403" x="3187700" y="5943600"/>
          <p14:tracePt t="38412" x="3195638" y="5943600"/>
          <p14:tracePt t="38419" x="3200400" y="5938838"/>
          <p14:tracePt t="38429" x="3203575" y="5938838"/>
          <p14:tracePt t="38435" x="3211513" y="5935663"/>
          <p14:tracePt t="38444" x="3219450" y="5935663"/>
          <p14:tracePt t="38451" x="3235325" y="5935663"/>
          <p14:tracePt t="38461" x="3241675" y="5932488"/>
          <p14:tracePt t="38467" x="3257550" y="5932488"/>
          <p14:tracePt t="38476" x="3265488" y="5932488"/>
          <p14:tracePt t="38483" x="3281363" y="5932488"/>
          <p14:tracePt t="38493" x="3284538" y="5932488"/>
          <p14:tracePt t="38498" x="3292475" y="5927725"/>
          <p14:tracePt t="38515" x="3295650" y="5927725"/>
          <p14:tracePt t="38523" x="3300413" y="5927725"/>
          <p14:tracePt t="38548" x="3303588" y="5924550"/>
          <p14:tracePt t="38563" x="3308350" y="5924550"/>
          <p14:tracePt t="38571" x="3311525" y="5924550"/>
          <p14:tracePt t="38581" x="3316288" y="5919788"/>
          <p14:tracePt t="38587" x="3319463" y="5916613"/>
          <p14:tracePt t="38597" x="3335338" y="5911850"/>
          <p14:tracePt t="38604" x="3335338" y="5908675"/>
          <p14:tracePt t="38613" x="3346450" y="5900738"/>
          <p14:tracePt t="38619" x="3354388" y="5892800"/>
          <p14:tracePt t="38628" x="3365500" y="5884863"/>
          <p14:tracePt t="38634" x="3381375" y="5873750"/>
          <p14:tracePt t="38644" x="3389313" y="5865813"/>
          <p14:tracePt t="38652" x="3397250" y="5862638"/>
          <p14:tracePt t="38661" x="3411538" y="5849938"/>
          <p14:tracePt t="38666" x="3424238" y="5843588"/>
          <p14:tracePt t="38676" x="3432175" y="5835650"/>
          <p14:tracePt t="38682" x="3446463" y="5827713"/>
          <p14:tracePt t="38692" x="3459163" y="5816600"/>
          <p14:tracePt t="38698" x="3473450" y="5808663"/>
          <p14:tracePt t="38708" x="3486150" y="5808663"/>
          <p14:tracePt t="38715" x="3500438" y="5795963"/>
          <p14:tracePt t="38723" x="3524250" y="5792788"/>
          <p14:tracePt t="38731" x="3535363" y="5784850"/>
          <p14:tracePt t="38740" x="3559175" y="5784850"/>
          <p14:tracePt t="38748" x="3567113" y="5781675"/>
          <p14:tracePt t="38755" x="3586163" y="5781675"/>
          <p14:tracePt t="38764" x="3608388" y="5781675"/>
          <p14:tracePt t="38771" x="3629025" y="5781675"/>
          <p14:tracePt t="38787" x="3670300" y="5781675"/>
          <p14:tracePt t="38796" x="3689350" y="5784850"/>
          <p14:tracePt t="38802" x="3697288" y="5784850"/>
          <p14:tracePt t="38812" x="3709988" y="5789613"/>
          <p14:tracePt t="38820" x="3713163" y="5789613"/>
          <p14:tracePt t="38829" x="3716338" y="5789613"/>
          <p14:tracePt t="39091" x="3724275" y="5792788"/>
          <p14:tracePt t="39098" x="3729038" y="5792788"/>
          <p14:tracePt t="39109" x="3732213" y="5792788"/>
          <p14:tracePt t="39115" x="3740150" y="5795963"/>
          <p14:tracePt t="39123" x="3743325" y="5795963"/>
          <p14:tracePt t="39131" x="3748088" y="5795963"/>
          <p14:tracePt t="39139" x="3759200" y="5795963"/>
          <p14:tracePt t="39148" x="3770313" y="5792788"/>
          <p14:tracePt t="39172" x="3775075" y="5789613"/>
          <p14:tracePt t="39227" x="3775075" y="5784850"/>
          <p14:tracePt t="39244" x="3770313" y="5781675"/>
          <p14:tracePt t="39250" x="3767138" y="5781675"/>
          <p14:tracePt t="39291" x="3763963" y="5781675"/>
          <p14:tracePt t="39362" x="3759200" y="5776913"/>
          <p14:tracePt t="39508" x="3759200" y="5773738"/>
          <p14:tracePt t="39556" x="3759200" y="5768975"/>
          <p14:tracePt t="39563" x="3763963" y="5768975"/>
          <p14:tracePt t="39571" x="3770313" y="5768975"/>
          <p14:tracePt t="39580" x="3775075" y="5768975"/>
          <p14:tracePt t="39587" x="3786188" y="5768975"/>
          <p14:tracePt t="39596" x="3794125" y="5768975"/>
          <p14:tracePt t="39604" x="3821113" y="5768975"/>
          <p14:tracePt t="39612" x="3859213" y="5768975"/>
          <p14:tracePt t="39618" x="3879850" y="5768975"/>
          <p14:tracePt t="39629" x="3921125" y="5762625"/>
          <p14:tracePt t="39635" x="3960813" y="5762625"/>
          <p14:tracePt t="39644" x="3995738" y="5762625"/>
          <p14:tracePt t="39651" x="4033838" y="5765800"/>
          <p14:tracePt t="39660" x="4068763" y="5765800"/>
          <p14:tracePt t="39667" x="4090988" y="5765800"/>
          <p14:tracePt t="39677" x="4098925" y="5765800"/>
          <p14:tracePt t="39684" x="4103688" y="5765800"/>
          <p14:tracePt t="39818" x="4106863" y="5765800"/>
          <p14:tracePt t="39828" x="4110038" y="5765800"/>
          <p14:tracePt t="39834" x="4122738" y="5765800"/>
          <p14:tracePt t="39844" x="4141788" y="5765800"/>
          <p14:tracePt t="39850" x="4176713" y="5768975"/>
          <p14:tracePt t="39861" x="4214813" y="5768975"/>
          <p14:tracePt t="39866" x="4241800" y="5768975"/>
          <p14:tracePt t="39875" x="4268788" y="5768975"/>
          <p14:tracePt t="39882" x="4284663" y="5768975"/>
          <p14:tracePt t="39892" x="4300538" y="5768975"/>
          <p14:tracePt t="39899" x="4303713" y="5768975"/>
          <p14:tracePt t="40058" x="4306888" y="5765800"/>
          <p14:tracePt t="40067" x="4311650" y="5765800"/>
          <p14:tracePt t="40077" x="4319588" y="5765800"/>
          <p14:tracePt t="40083" x="4322763" y="5765800"/>
          <p14:tracePt t="40092" x="4330700" y="5765800"/>
          <p14:tracePt t="40109" x="4333875" y="5765800"/>
          <p14:tracePt t="40355" x="4333875" y="5762625"/>
          <p14:tracePt t="40419" x="4338638" y="5762625"/>
          <p14:tracePt t="40428" x="4341813" y="5762625"/>
          <p14:tracePt t="40435" x="4346575" y="5762625"/>
          <p14:tracePt t="40445" x="4349750" y="5757863"/>
          <p14:tracePt t="40452" x="4357688" y="5757863"/>
          <p14:tracePt t="40460" x="4360863" y="5757863"/>
          <p14:tracePt t="40467" x="4365625" y="5757863"/>
          <p14:tracePt t="40475" x="4373563" y="5757863"/>
          <p14:tracePt t="40493" x="4376738" y="5757863"/>
          <p14:tracePt t="40795" x="4384675" y="5749925"/>
          <p14:tracePt t="40802" x="4389438" y="5749925"/>
          <p14:tracePt t="40812" x="4392613" y="5749925"/>
          <p14:tracePt t="40819" x="4395788" y="5746750"/>
          <p14:tracePt t="40829" x="4400550" y="5741988"/>
          <p14:tracePt t="40835" x="4403725" y="5741988"/>
          <p14:tracePt t="40844" x="4416425" y="5738813"/>
          <p14:tracePt t="40859" x="4419600" y="5738813"/>
          <p14:tracePt t="40884" x="4422775" y="5735638"/>
          <p14:tracePt t="40922" x="4427538" y="5730875"/>
          <p14:tracePt t="40940" x="4430713" y="5730875"/>
          <p14:tracePt t="40949" x="4435475" y="5730875"/>
          <p14:tracePt t="40956" x="4438650" y="5730875"/>
          <p14:tracePt t="40965" x="4443413" y="5730875"/>
          <p14:tracePt t="40971" x="4446588" y="5730875"/>
          <p14:tracePt t="40980" x="4454525" y="5730875"/>
          <p14:tracePt t="40998" x="4457700" y="5730875"/>
          <p14:tracePt t="41004" x="4462463" y="5730875"/>
          <p14:tracePt t="41163" x="4465638" y="5730875"/>
          <p14:tracePt t="41188" x="4470400" y="5730875"/>
          <p14:tracePt t="41203" x="4473575" y="5730875"/>
          <p14:tracePt t="41227" x="4476750" y="5727700"/>
          <p14:tracePt t="41235" x="4481513" y="5727700"/>
          <p14:tracePt t="41245" x="4489450" y="5727700"/>
          <p14:tracePt t="41251" x="4503738" y="5727700"/>
          <p14:tracePt t="41260" x="4511675" y="5727700"/>
          <p14:tracePt t="41267" x="4527550" y="5727700"/>
          <p14:tracePt t="41276" x="4535488" y="5727700"/>
          <p14:tracePt t="41284" x="4543425" y="5727700"/>
          <p14:tracePt t="41292" x="4551363" y="5727700"/>
          <p14:tracePt t="41301" x="4554538" y="5727700"/>
          <p14:tracePt t="42195" x="4554538" y="5735638"/>
          <p14:tracePt t="42204" x="4543425" y="5746750"/>
          <p14:tracePt t="42214" x="4530725" y="5757863"/>
          <p14:tracePt t="42219" x="4519613" y="5762625"/>
          <p14:tracePt t="42228" x="4503738" y="5768975"/>
          <p14:tracePt t="42235" x="4489450" y="5776913"/>
          <p14:tracePt t="42243" x="4470400" y="5781675"/>
          <p14:tracePt t="42252" x="4438650" y="5792788"/>
          <p14:tracePt t="42260" x="4419600" y="5800725"/>
          <p14:tracePt t="42268" x="4389438" y="5803900"/>
          <p14:tracePt t="42275" x="4341813" y="5811838"/>
          <p14:tracePt t="42284" x="4306888" y="5811838"/>
          <p14:tracePt t="42292" x="4241800" y="5811838"/>
          <p14:tracePt t="42301" x="4160838" y="5811838"/>
          <p14:tracePt t="42307" x="4090988" y="5811838"/>
          <p14:tracePt t="42317" x="4017963" y="5819775"/>
          <p14:tracePt t="42323" x="3956050" y="5819775"/>
          <p14:tracePt t="42332" x="3875088" y="5819775"/>
          <p14:tracePt t="42338" x="3786188" y="5819775"/>
          <p14:tracePt t="42349" x="3721100" y="5822950"/>
          <p14:tracePt t="42355" x="3632200" y="5822950"/>
          <p14:tracePt t="42366" x="3578225" y="5830888"/>
          <p14:tracePt t="42371" x="3540125" y="5838825"/>
          <p14:tracePt t="42381" x="3473450" y="5854700"/>
          <p14:tracePt t="42387" x="3427413" y="5857875"/>
          <p14:tracePt t="42396" x="3389313" y="5865813"/>
          <p14:tracePt t="42402" x="3335338" y="5881688"/>
          <p14:tracePt t="42414" x="3289300" y="5884863"/>
          <p14:tracePt t="42419" x="3238500" y="5900738"/>
          <p14:tracePt t="42429" x="3192463" y="5908675"/>
          <p14:tracePt t="42435" x="3165475" y="5911850"/>
          <p14:tracePt t="42444" x="3125788" y="5924550"/>
          <p14:tracePt t="42452" x="3095625" y="5932488"/>
          <p14:tracePt t="42458" x="3065463" y="5943600"/>
          <p14:tracePt t="42469" x="3049588" y="5946775"/>
          <p14:tracePt t="42476" x="3014663" y="5954713"/>
          <p14:tracePt t="42485" x="2976563" y="5965825"/>
          <p14:tracePt t="42492" x="2949575" y="5973763"/>
          <p14:tracePt t="42501" x="2925763" y="5978525"/>
          <p14:tracePt t="42506" x="2906713" y="5978525"/>
          <p14:tracePt t="42516" x="2887663" y="5981700"/>
          <p14:tracePt t="42523" x="2863850" y="5989638"/>
          <p14:tracePt t="42533" x="2825750" y="6000750"/>
          <p14:tracePt t="42539" x="2790825" y="6000750"/>
          <p14:tracePt t="42549" x="2732088" y="6016625"/>
          <p14:tracePt t="42555" x="2678113" y="6024563"/>
          <p14:tracePt t="42564" x="2624138" y="6027738"/>
          <p14:tracePt t="42571" x="2559050" y="6035675"/>
          <p14:tracePt t="42581" x="2486025" y="6043613"/>
          <p14:tracePt t="42587" x="2413000" y="6059488"/>
          <p14:tracePt t="42598" x="2359025" y="6067425"/>
          <p14:tracePt t="42603" x="2305050" y="6070600"/>
          <p14:tracePt t="42614" x="2265363" y="6078538"/>
          <p14:tracePt t="42619" x="2227263" y="6086475"/>
          <p14:tracePt t="42629" x="2208213" y="6089650"/>
          <p14:tracePt t="42636" x="2195513" y="6094413"/>
          <p14:tracePt t="42644" x="2192338" y="6097588"/>
          <p14:tracePt t="42652" x="2189163" y="6097588"/>
          <p14:tracePt t="42661" x="2181225" y="6097588"/>
          <p14:tracePt t="42668" x="2173288" y="6097588"/>
          <p14:tracePt t="42674" x="2165350" y="6097588"/>
          <p14:tracePt t="42684" x="2149475" y="6105525"/>
          <p14:tracePt t="42692" x="2135188" y="6105525"/>
          <p14:tracePt t="42701" x="2119313" y="6105525"/>
          <p14:tracePt t="42707" x="2092325" y="6105525"/>
          <p14:tracePt t="42717" x="2073275" y="6105525"/>
          <p14:tracePt t="42723" x="2046288" y="6105525"/>
          <p14:tracePt t="42733" x="2025650" y="6105525"/>
          <p14:tracePt t="42738" x="1998663" y="6102350"/>
          <p14:tracePt t="42749" x="1976438" y="6097588"/>
          <p14:tracePt t="42755" x="1957388" y="6089650"/>
          <p14:tracePt t="42765" x="1941513" y="6089650"/>
          <p14:tracePt t="42771" x="1925638" y="6086475"/>
          <p14:tracePt t="42781" x="1917700" y="6086475"/>
          <p14:tracePt t="42787" x="1911350" y="6086475"/>
          <p14:tracePt t="42796" x="1898650" y="6081713"/>
          <p14:tracePt t="42803" x="1887538" y="6081713"/>
          <p14:tracePt t="42813" x="1863725" y="6078538"/>
          <p14:tracePt t="42819" x="1844675" y="6070600"/>
          <p14:tracePt t="42828" x="1806575" y="6067425"/>
          <p14:tracePt t="42836" x="1768475" y="6059488"/>
          <p14:tracePt t="42844" x="1720850" y="6051550"/>
          <p14:tracePt t="42852" x="1682750" y="6046788"/>
          <p14:tracePt t="42858" x="1647825" y="6040438"/>
          <p14:tracePt t="42869" x="1601788" y="6032500"/>
          <p14:tracePt t="42876" x="1577975" y="6032500"/>
          <p14:tracePt t="42885" x="1558925" y="6032500"/>
          <p14:tracePt t="42891" x="1555750" y="6032500"/>
          <p14:tracePt t="42939" x="1550988" y="6032500"/>
          <p14:tracePt t="43221" x="1558925" y="6032500"/>
          <p14:tracePt t="43227" x="1563688" y="6032500"/>
          <p14:tracePt t="43236" x="1577975" y="6035675"/>
          <p14:tracePt t="43243" x="1582738" y="6040438"/>
          <p14:tracePt t="43252" x="1593850" y="6046788"/>
          <p14:tracePt t="43260" x="1612900" y="6051550"/>
          <p14:tracePt t="43269" x="1636713" y="6062663"/>
          <p14:tracePt t="43276" x="1666875" y="6067425"/>
          <p14:tracePt t="43285" x="1687513" y="6067425"/>
          <p14:tracePt t="43291" x="1728788" y="6078538"/>
          <p14:tracePt t="43302" x="1755775" y="6078538"/>
          <p14:tracePt t="43308" x="1795463" y="6086475"/>
          <p14:tracePt t="43317" x="1814513" y="6086475"/>
          <p14:tracePt t="43324" x="1828800" y="6086475"/>
          <p14:tracePt t="43333" x="1836738" y="6086475"/>
          <p14:tracePt t="43530" x="1849438" y="6086475"/>
          <p14:tracePt t="43540" x="1852613" y="6086475"/>
          <p14:tracePt t="43549" x="1860550" y="6086475"/>
          <p14:tracePt t="43555" x="1868488" y="6086475"/>
          <p14:tracePt t="43564" x="1884363" y="6086475"/>
          <p14:tracePt t="43571" x="1903413" y="6086475"/>
          <p14:tracePt t="43581" x="1930400" y="6086475"/>
          <p14:tracePt t="43587" x="1968500" y="6086475"/>
          <p14:tracePt t="43597" x="2011363" y="6086475"/>
          <p14:tracePt t="43603" x="2049463" y="6086475"/>
          <p14:tracePt t="43612" x="2103438" y="6086475"/>
          <p14:tracePt t="43620" x="2168525" y="6094413"/>
          <p14:tracePt t="43628" x="2222500" y="6094413"/>
          <p14:tracePt t="43636" x="2270125" y="6102350"/>
          <p14:tracePt t="43645" x="2324100" y="6108700"/>
          <p14:tracePt t="43653" x="2351088" y="6108700"/>
          <p14:tracePt t="43660" x="2381250" y="6108700"/>
          <p14:tracePt t="43668" x="2389188" y="6108700"/>
          <p14:tracePt t="43685" x="2392363" y="6108700"/>
          <p14:tracePt t="43835" x="2400300" y="6108700"/>
          <p14:tracePt t="43842" x="2405063" y="6108700"/>
          <p14:tracePt t="43853" x="2416175" y="6113463"/>
          <p14:tracePt t="43860" x="2439988" y="6116638"/>
          <p14:tracePt t="43869" x="2447925" y="6116638"/>
          <p14:tracePt t="43875" x="2481263" y="6124575"/>
          <p14:tracePt t="43885" x="2501900" y="6124575"/>
          <p14:tracePt t="43892" x="2535238" y="6129338"/>
          <p14:tracePt t="43900" x="2574925" y="6135688"/>
          <p14:tracePt t="43908" x="2613025" y="6135688"/>
          <p14:tracePt t="43917" x="2632075" y="6135688"/>
          <p14:tracePt t="43924" x="2651125" y="6135688"/>
          <p14:tracePt t="43933" x="2659063" y="6135688"/>
          <p14:tracePt t="43946" x="2663825" y="6135688"/>
          <p14:tracePt t="43950" x="2667000" y="6135688"/>
          <p14:tracePt t="44012" x="2671763" y="6135688"/>
          <p14:tracePt t="44020" x="2674938" y="6135688"/>
          <p14:tracePt t="44028" x="2678113" y="6135688"/>
          <p14:tracePt t="44037" x="2693988" y="6135688"/>
          <p14:tracePt t="44044" x="2709863" y="6140450"/>
          <p14:tracePt t="44052" x="2720975" y="6143625"/>
          <p14:tracePt t="44060" x="2744788" y="6151563"/>
          <p14:tracePt t="44069" x="2763838" y="6151563"/>
          <p14:tracePt t="44076" x="2798763" y="6156325"/>
          <p14:tracePt t="44086" x="2828925" y="6162675"/>
          <p14:tracePt t="44091" x="2863850" y="6162675"/>
          <p14:tracePt t="44101" x="2882900" y="6162675"/>
          <p14:tracePt t="44107" x="2898775" y="6162675"/>
          <p14:tracePt t="44117" x="2906713" y="6162675"/>
          <p14:tracePt t="44124" x="2909888" y="6162675"/>
          <p14:tracePt t="44308" x="2914650" y="6162675"/>
          <p14:tracePt t="44317" x="2917825" y="6162675"/>
          <p14:tracePt t="44333" x="2922588" y="6159500"/>
          <p14:tracePt t="44339" x="2925763" y="6159500"/>
          <p14:tracePt t="44349" x="2928938" y="6156325"/>
          <p14:tracePt t="44355" x="2936875" y="6156325"/>
          <p14:tracePt t="44365" x="2941638" y="6151563"/>
          <p14:tracePt t="44371" x="2955925" y="6148388"/>
          <p14:tracePt t="44380" x="2971800" y="6148388"/>
          <p14:tracePt t="44387" x="2990850" y="6148388"/>
          <p14:tracePt t="44396" x="3025775" y="6140450"/>
          <p14:tracePt t="44404" x="3065463" y="6132513"/>
          <p14:tracePt t="44413" x="3106738" y="6132513"/>
          <p14:tracePt t="44420" x="3152775" y="6129338"/>
          <p14:tracePt t="44428" x="3200400" y="6129338"/>
          <p14:tracePt t="44436" x="3238500" y="6129338"/>
          <p14:tracePt t="44444" x="3276600" y="6121400"/>
          <p14:tracePt t="44453" x="3295650" y="6121400"/>
          <p14:tracePt t="44459" x="3308350" y="6121400"/>
          <p14:tracePt t="44471" x="3319463" y="6121400"/>
          <p14:tracePt t="44475" x="3322638" y="6121400"/>
          <p14:tracePt t="44564" x="3327400" y="6121400"/>
          <p14:tracePt t="44572" x="3335338" y="6121400"/>
          <p14:tracePt t="44580" x="3349625" y="6121400"/>
          <p14:tracePt t="44588" x="3376613" y="6121400"/>
          <p14:tracePt t="44596" x="3432175" y="6124575"/>
          <p14:tracePt t="44604" x="3486150" y="6132513"/>
          <p14:tracePt t="44614" x="3559175" y="6132513"/>
          <p14:tracePt t="44620" x="3613150" y="6132513"/>
          <p14:tracePt t="44628" x="3686175" y="6140450"/>
          <p14:tracePt t="44637" x="3756025" y="6140450"/>
          <p14:tracePt t="44642" x="3817938" y="6140450"/>
          <p14:tracePt t="44653" x="3856038" y="6140450"/>
          <p14:tracePt t="44660" x="3883025" y="6140450"/>
          <p14:tracePt t="44669" x="3886200" y="6140450"/>
          <p14:tracePt t="44707" x="3886200" y="6129338"/>
          <p14:tracePt t="44724" x="3879850" y="6121400"/>
          <p14:tracePt t="44733" x="3875088" y="6116638"/>
          <p14:tracePt t="44739" x="3863975" y="6108700"/>
          <p14:tracePt t="44749" x="3859213" y="6105525"/>
          <p14:tracePt t="44756" x="3856038" y="6105525"/>
          <p14:tracePt t="44787" x="3852863" y="6105525"/>
          <p14:tracePt t="44884" x="3856038" y="6105525"/>
          <p14:tracePt t="44892" x="3859213" y="6105525"/>
          <p14:tracePt t="44901" x="3863975" y="6102350"/>
          <p14:tracePt t="44908" x="3883025" y="6102350"/>
          <p14:tracePt t="44917" x="3890963" y="6102350"/>
          <p14:tracePt t="44923" x="3917950" y="6102350"/>
          <p14:tracePt t="44933" x="3944938" y="6102350"/>
          <p14:tracePt t="44950" x="4037013" y="6102350"/>
          <p14:tracePt t="44955" x="4083050" y="6102350"/>
          <p14:tracePt t="44965" x="4137025" y="6102350"/>
          <p14:tracePt t="44971" x="4192588" y="6102350"/>
          <p14:tracePt t="44980" x="4252913" y="6102350"/>
          <p14:tracePt t="44987" x="4306888" y="6102350"/>
          <p14:tracePt t="44996" x="4330700" y="6102350"/>
          <p14:tracePt t="45004" x="4360863" y="6102350"/>
          <p14:tracePt t="45013" x="4373563" y="6102350"/>
          <p14:tracePt t="45021" x="4376738" y="6102350"/>
          <p14:tracePt t="45459" x="4381500" y="6102350"/>
          <p14:tracePt t="45468" x="4392613" y="6102350"/>
          <p14:tracePt t="45476" x="4408488" y="6102350"/>
          <p14:tracePt t="45485" x="4416425" y="6102350"/>
          <p14:tracePt t="45492" x="4430713" y="6102350"/>
          <p14:tracePt t="45501" x="4446588" y="6102350"/>
          <p14:tracePt t="45507" x="4457700" y="6102350"/>
          <p14:tracePt t="45517" x="4481513" y="6102350"/>
          <p14:tracePt t="45523" x="4492625" y="6102350"/>
          <p14:tracePt t="45533" x="4516438" y="6097588"/>
          <p14:tracePt t="45540" x="4554538" y="6089650"/>
          <p14:tracePt t="45548" x="4581525" y="6086475"/>
          <p14:tracePt t="45556" x="4605338" y="6078538"/>
          <p14:tracePt t="45565" x="4624388" y="6073775"/>
          <p14:tracePt t="45572" x="4643438" y="6070600"/>
          <p14:tracePt t="45581" x="4659313" y="6062663"/>
          <p14:tracePt t="45588" x="4670425" y="6059488"/>
          <p14:tracePt t="45597" x="4681538" y="6059488"/>
          <p14:tracePt t="45605" x="4694238" y="6059488"/>
          <p14:tracePt t="45612" x="4700588" y="6054725"/>
          <p14:tracePt t="45621" x="4708525" y="6054725"/>
          <p14:tracePt t="45627" x="4716463" y="6054725"/>
          <p14:tracePt t="45637" x="4727575" y="6051550"/>
          <p14:tracePt t="45644" x="4735513" y="6043613"/>
          <p14:tracePt t="45653" x="4751388" y="6043613"/>
          <p14:tracePt t="45660" x="4775200" y="6035675"/>
          <p14:tracePt t="45669" x="4802188" y="6035675"/>
          <p14:tracePt t="45676" x="4829175" y="6027738"/>
          <p14:tracePt t="45685" x="4875213" y="6019800"/>
          <p14:tracePt t="45691" x="4913313" y="6016625"/>
          <p14:tracePt t="45703" x="4951413" y="6000750"/>
          <p14:tracePt t="45707" x="4991100" y="5997575"/>
          <p14:tracePt t="45717" x="5029200" y="5997575"/>
          <p14:tracePt t="45724" x="5048250" y="5986463"/>
          <p14:tracePt t="45733" x="5060950" y="5986463"/>
          <p14:tracePt t="45739" x="5067300" y="5986463"/>
          <p14:tracePt t="45748" x="5075238" y="5981700"/>
          <p14:tracePt t="45755" x="5080000" y="5978525"/>
          <p14:tracePt t="45764" x="5087938" y="5973763"/>
          <p14:tracePt t="45771" x="5091113" y="5973763"/>
          <p14:tracePt t="45781" x="5102225" y="5970588"/>
          <p14:tracePt t="45788" x="5114925" y="5962650"/>
          <p14:tracePt t="45796" x="5137150" y="5962650"/>
          <p14:tracePt t="45805" x="5153025" y="5959475"/>
          <p14:tracePt t="45812" x="5172075" y="5954713"/>
          <p14:tracePt t="45820" x="5207000" y="5954713"/>
          <p14:tracePt t="45828" x="5253038" y="5954713"/>
          <p14:tracePt t="45837" x="5291138" y="5946775"/>
          <p14:tracePt t="45844" x="5326063" y="5946775"/>
          <p14:tracePt t="45853" x="5365750" y="5946775"/>
          <p14:tracePt t="45860" x="5392738" y="5946775"/>
          <p14:tracePt t="45868" x="5407025" y="5946775"/>
          <p14:tracePt t="45876" x="5411788" y="5943600"/>
          <p14:tracePt t="45885" x="5419725" y="5938838"/>
          <p14:tracePt t="46052" x="5422900" y="5935663"/>
          <p14:tracePt t="46070" x="5427663" y="5935663"/>
          <p14:tracePt t="46086" x="5430838" y="5935663"/>
          <p14:tracePt t="46091" x="5434013" y="5935663"/>
          <p14:tracePt t="46102" x="5438775" y="5932488"/>
          <p14:tracePt t="46108" x="5441950" y="5932488"/>
          <p14:tracePt t="46124" x="5449888" y="5932488"/>
          <p14:tracePt t="46133" x="5457825" y="5932488"/>
          <p14:tracePt t="46139" x="5468938" y="5932488"/>
          <p14:tracePt t="46148" x="5487988" y="5932488"/>
          <p14:tracePt t="46155" x="5495925" y="5932488"/>
          <p14:tracePt t="46164" x="5530850" y="5932488"/>
          <p14:tracePt t="46172" x="5557838" y="5932488"/>
          <p14:tracePt t="46181" x="5589588" y="5938838"/>
          <p14:tracePt t="46188" x="5635625" y="5946775"/>
          <p14:tracePt t="46195" x="5689600" y="5951538"/>
          <p14:tracePt t="46205" x="5727700" y="5951538"/>
          <p14:tracePt t="46212" x="5767388" y="5959475"/>
          <p14:tracePt t="46221" x="5800725" y="5965825"/>
          <p14:tracePt t="46227" x="5824538" y="5965825"/>
          <p14:tracePt t="46238" x="5832475" y="5965825"/>
          <p14:tracePt t="46243" x="5840413" y="5965825"/>
          <p14:tracePt t="46404" x="5848350" y="5965825"/>
          <p14:tracePt t="46412" x="5859463" y="5965825"/>
          <p14:tracePt t="46421" x="5878513" y="5970588"/>
          <p14:tracePt t="46427" x="5897563" y="5970588"/>
          <p14:tracePt t="46438" x="5916613" y="5970588"/>
          <p14:tracePt t="46444" x="5932488" y="5970588"/>
          <p14:tracePt t="46454" x="5940425" y="5970588"/>
          <p14:tracePt t="46460" x="5943600" y="5970588"/>
          <p14:tracePt t="46471" x="5956300" y="5970588"/>
          <p14:tracePt t="46517" x="5959475" y="5970588"/>
          <p14:tracePt t="46548" x="5964238" y="5970588"/>
          <p14:tracePt t="46564" x="5970588" y="5970588"/>
          <p14:tracePt t="46572" x="5983288" y="5970588"/>
          <p14:tracePt t="46580" x="5994400" y="5970588"/>
          <p14:tracePt t="46588" x="6005513" y="5970588"/>
          <p14:tracePt t="46596" x="6021388" y="5970588"/>
          <p14:tracePt t="46605" x="6037263" y="5970588"/>
          <p14:tracePt t="46612" x="6051550" y="5970588"/>
          <p14:tracePt t="46621" x="6059488" y="5970588"/>
          <p14:tracePt t="46627" x="6064250" y="5970588"/>
          <p14:tracePt t="46638" x="6067425" y="5970588"/>
          <p14:tracePt t="46653" x="6072188" y="5970588"/>
          <p14:tracePt t="46685" x="6075363" y="5970588"/>
          <p14:tracePt t="46691" x="6078538" y="5970588"/>
          <p14:tracePt t="46701" x="6086475" y="5965825"/>
          <p14:tracePt t="46708" x="6091238" y="5962650"/>
          <p14:tracePt t="46717" x="6102350" y="5959475"/>
          <p14:tracePt t="46724" x="6113463" y="5954713"/>
          <p14:tracePt t="46733" x="6121400" y="5954713"/>
          <p14:tracePt t="46739" x="6129338" y="5946775"/>
          <p14:tracePt t="46748" x="6140450" y="5943600"/>
          <p14:tracePt t="46756" x="6148388" y="5938838"/>
          <p14:tracePt t="46765" x="6156325" y="5938838"/>
          <p14:tracePt t="46772" x="6167438" y="5935663"/>
          <p14:tracePt t="46796" x="6172200" y="5935663"/>
          <p14:tracePt t="46868" x="6175375" y="5932488"/>
          <p14:tracePt t="46885" x="6180138" y="5932488"/>
          <p14:tracePt t="46891" x="6188075" y="5927725"/>
          <p14:tracePt t="46902" x="6194425" y="5927725"/>
          <p14:tracePt t="46907" x="6207125" y="5927725"/>
          <p14:tracePt t="46916" x="6218238" y="5927725"/>
          <p14:tracePt t="46923" x="6229350" y="5924550"/>
          <p14:tracePt t="46933" x="6234113" y="5924550"/>
          <p14:tracePt t="46952" x="6242050" y="5919788"/>
          <p14:tracePt t="46965" x="6245225" y="5919788"/>
          <p14:tracePt t="46972" x="6248400" y="5919788"/>
          <p14:tracePt t="46980" x="6253163" y="5919788"/>
          <p14:tracePt t="46989" x="6261100" y="5916613"/>
          <p14:tracePt t="46996" x="6264275" y="5916613"/>
          <p14:tracePt t="47005" x="6272213" y="5916613"/>
          <p14:tracePt t="47013" x="6288088" y="5908675"/>
          <p14:tracePt t="47021" x="6307138" y="5905500"/>
          <p14:tracePt t="47028" x="6315075" y="5905500"/>
          <p14:tracePt t="47038" x="6326188" y="5905500"/>
          <p14:tracePt t="47043" x="6345238" y="5905500"/>
          <p14:tracePt t="47053" x="6353175" y="5905500"/>
          <p14:tracePt t="47061" x="6361113" y="5905500"/>
          <p14:tracePt t="47070" x="6372225" y="5905500"/>
          <p14:tracePt t="47077" x="6376988" y="5905500"/>
          <p14:tracePt t="47085" x="6380163" y="5905500"/>
          <p14:tracePt t="47141" x="6380163" y="5900738"/>
          <p14:tracePt t="47245" x="6384925" y="5900738"/>
          <p14:tracePt t="47270" x="6388100" y="5897563"/>
          <p14:tracePt t="47387" x="6391275" y="5897563"/>
          <p14:tracePt t="47406" x="6396038" y="5897563"/>
          <p14:tracePt t="47524" x="6399213" y="5897563"/>
          <p14:tracePt t="47540" x="6403975" y="5897563"/>
          <p14:tracePt t="47563" x="6407150" y="5897563"/>
          <p14:tracePt t="47581" x="6407150" y="5892800"/>
          <p14:tracePt t="49668" x="6411913" y="5892800"/>
          <p14:tracePt t="50236" x="6411913" y="5900738"/>
          <p14:tracePt t="50244" x="6411913" y="5916613"/>
          <p14:tracePt t="50254" x="6411913" y="5924550"/>
          <p14:tracePt t="50261" x="6411913" y="5927725"/>
          <p14:tracePt t="50268" x="6415088" y="5935663"/>
          <p14:tracePt t="50276" x="6415088" y="5938838"/>
          <p14:tracePt t="50285" x="6415088" y="5946775"/>
          <p14:tracePt t="50293" x="6415088" y="5962650"/>
          <p14:tracePt t="50302" x="6415088" y="5978525"/>
          <p14:tracePt t="50310" x="6415088" y="5989638"/>
          <p14:tracePt t="50317" x="6415088" y="6000750"/>
          <p14:tracePt t="50326" x="6415088" y="6013450"/>
          <p14:tracePt t="50332" x="6415088" y="6024563"/>
          <p14:tracePt t="50343" x="6415088" y="6035675"/>
          <p14:tracePt t="50348" x="6415088" y="6051550"/>
          <p14:tracePt t="50359" x="6415088" y="6059488"/>
          <p14:tracePt t="50364" x="6415088" y="6070600"/>
          <p14:tracePt t="50374" x="6415088" y="6081713"/>
          <p14:tracePt t="50379" x="6415088" y="6094413"/>
          <p14:tracePt t="50389" x="6415088" y="6102350"/>
          <p14:tracePt t="50397" x="6415088" y="6108700"/>
          <p14:tracePt t="50406" x="6415088" y="6124575"/>
          <p14:tracePt t="50412" x="6415088" y="6132513"/>
          <p14:tracePt t="50422" x="6415088" y="6140450"/>
          <p14:tracePt t="50429" x="6415088" y="6151563"/>
          <p14:tracePt t="50436" x="6415088" y="6156325"/>
          <p14:tracePt t="50443" x="6415088" y="6159500"/>
          <p14:tracePt t="50453" x="6415088" y="6167438"/>
          <p14:tracePt t="50470" x="6415088" y="6170613"/>
          <p14:tracePt t="50477" x="6415088" y="6175375"/>
          <p14:tracePt t="50499" x="6415088" y="6178550"/>
          <p14:tracePt t="50644" x="6415088" y="6183313"/>
          <p14:tracePt t="50675" x="6411913" y="6186488"/>
          <p14:tracePt t="51301" x="6403975" y="6186488"/>
          <p14:tracePt t="51340" x="6399213" y="6186488"/>
          <p14:tracePt t="51358" x="6396038" y="6183313"/>
          <p14:tracePt t="51374" x="6391275" y="6178550"/>
          <p14:tracePt t="51396" x="6388100" y="6175375"/>
          <p14:tracePt t="51421" x="6384925" y="6170613"/>
          <p14:tracePt t="51477" x="6384925" y="6167438"/>
          <p14:tracePt t="51525" x="6380163" y="6162675"/>
          <p14:tracePt t="51581" x="6376988" y="6159500"/>
          <p14:tracePt t="51653" x="6376988" y="6156325"/>
          <p14:tracePt t="51684" x="6372225" y="6151563"/>
          <p14:tracePt t="51732" x="6372225" y="6148388"/>
          <p14:tracePt t="51749" x="6369050" y="6143625"/>
          <p14:tracePt t="51861" x="6364288" y="6140450"/>
          <p14:tracePt t="51901" x="6361113" y="6140450"/>
          <p14:tracePt t="51941" x="6357938" y="6135688"/>
          <p14:tracePt t="52005" x="6357938" y="6132513"/>
          <p14:tracePt t="52012" x="6353175" y="6129338"/>
          <p14:tracePt t="52084" x="6350000" y="6124575"/>
          <p14:tracePt t="52101" x="6345238" y="6121400"/>
          <p14:tracePt t="52126" x="6342063" y="6116638"/>
          <p14:tracePt t="52172" x="6337300" y="6113463"/>
          <p14:tracePt t="52197" x="6334125" y="6108700"/>
          <p14:tracePt t="52276" x="6330950" y="6105525"/>
          <p14:tracePt t="52324" x="6326188" y="6102350"/>
          <p14:tracePt t="52388" x="6326188" y="6097588"/>
          <p14:tracePt t="52412" x="6323013" y="6094413"/>
          <p14:tracePt t="52461" x="6318250" y="6089650"/>
          <p14:tracePt t="52533" x="6315075" y="6086475"/>
          <p14:tracePt t="52557" x="6315075" y="6081713"/>
          <p14:tracePt t="52581" x="6310313" y="6078538"/>
          <p14:tracePt t="52597" x="6310313" y="6073775"/>
          <p14:tracePt t="52628" x="6307138" y="6070600"/>
          <p14:tracePt t="52646" x="6307138" y="6067425"/>
          <p14:tracePt t="52669" x="6302375" y="6062663"/>
          <p14:tracePt t="52694" x="6302375" y="6059488"/>
          <p14:tracePt t="52724" x="6299200" y="6054725"/>
          <p14:tracePt t="52772" x="6299200" y="6051550"/>
          <p14:tracePt t="52877" x="6296025" y="6046788"/>
          <p14:tracePt t="52894" x="6291263" y="6043613"/>
          <p14:tracePt t="52910" x="6291263" y="6040438"/>
          <p14:tracePt t="52932" x="6291263" y="6035675"/>
          <p14:tracePt t="52957" x="6288088" y="6032500"/>
          <p14:tracePt t="52996" x="6288088" y="6027738"/>
          <p14:tracePt t="53381" x="6283325" y="6024563"/>
          <p14:tracePt t="53661" x="6283325" y="6019800"/>
          <p14:tracePt t="53692" x="6283325" y="6016625"/>
          <p14:tracePt t="53717" x="6283325" y="6013450"/>
          <p14:tracePt t="53727" x="6280150" y="6008688"/>
          <p14:tracePt t="53748" x="6280150" y="6005513"/>
          <p14:tracePt t="54141" x="6275388" y="5997575"/>
          <p14:tracePt t="54181" x="6272213" y="5992813"/>
          <p14:tracePt t="54254" x="6272213" y="5989638"/>
          <p14:tracePt t="54541" x="6264275" y="5981700"/>
          <p14:tracePt t="55477" x="6261100" y="5978525"/>
          <p14:tracePt t="55630" x="6256338" y="5978525"/>
          <p14:tracePt t="55638" x="6253163" y="5978525"/>
          <p14:tracePt t="55653" x="6248400" y="5981700"/>
          <p14:tracePt t="56853" x="6242050" y="5959475"/>
          <p14:tracePt t="56864" x="6234113" y="5919788"/>
          <p14:tracePt t="56870" x="6215063" y="5865813"/>
          <p14:tracePt t="56880" x="6183313" y="5795963"/>
          <p14:tracePt t="56885" x="6164263" y="5741988"/>
          <p14:tracePt t="56899" x="6126163" y="5665788"/>
          <p14:tracePt t="56901" x="6078538" y="5592763"/>
          <p14:tracePt t="56917" x="6021388" y="5491163"/>
          <p14:tracePt t="56926" x="5754688" y="5124450"/>
          <p14:tracePt t="56933" x="5619750" y="4970463"/>
          <p14:tracePt t="56946" x="5511800" y="4851400"/>
          <p14:tracePt t="56950" x="5334000" y="4684713"/>
          <p14:tracePt t="56956" x="5141913" y="4503738"/>
          <p14:tracePt t="56966" x="4948238" y="4310063"/>
          <p14:tracePt t="56973" x="4700588" y="4090988"/>
          <p14:tracePt t="56983" x="4457700" y="3883025"/>
          <p14:tracePt t="56989" x="4268788" y="3732213"/>
          <p14:tracePt t="56999" x="3990975" y="3519488"/>
          <p14:tracePt t="57005" x="3767138" y="3346450"/>
          <p14:tracePt t="57015" x="3562350" y="3198813"/>
          <p14:tracePt t="57021" x="3343275" y="3041650"/>
          <p14:tracePt t="57032" x="3122613" y="2894013"/>
          <p14:tracePt t="57037" x="2955925" y="2782888"/>
          <p14:tracePt t="57047" x="2755900" y="2655888"/>
          <p14:tracePt t="57053" x="2559050" y="2551113"/>
          <p14:tracePt t="57063" x="2378075" y="2435225"/>
          <p14:tracePt t="57068" x="2200275" y="2351088"/>
          <p14:tracePt t="57078" x="2060575" y="2281238"/>
          <p14:tracePt t="57085" x="1903413" y="2192338"/>
          <p14:tracePt t="57095" x="1671638" y="2071688"/>
          <p14:tracePt t="57102" x="1531938" y="2014538"/>
          <p14:tracePt t="57111" x="1397000" y="1957388"/>
          <p14:tracePt t="57117" x="1293813" y="1903413"/>
          <p14:tracePt t="57126" x="1192213" y="1860550"/>
          <p14:tracePt t="57133" x="1119188" y="1825625"/>
          <p14:tracePt t="57143" x="1022350" y="1782763"/>
          <p14:tracePt t="57150" x="946150" y="1747838"/>
          <p14:tracePt t="57158" x="865188" y="1709738"/>
          <p14:tracePt t="57166" x="806450" y="1679575"/>
          <p14:tracePt t="57172" x="757238" y="1658938"/>
          <p14:tracePt t="57182" x="717550" y="1639888"/>
          <p14:tracePt t="57188" x="668338" y="1609725"/>
          <p14:tracePt t="57199" x="636588" y="1593850"/>
          <p14:tracePt t="57205" x="598488" y="1566863"/>
          <p14:tracePt t="57215" x="563563" y="1547813"/>
          <p14:tracePt t="57221" x="533400" y="1528763"/>
          <p14:tracePt t="57229" x="493713" y="1493838"/>
          <p14:tracePt t="57236" x="450850" y="1466850"/>
          <p14:tracePt t="57246" x="409575" y="1431925"/>
          <p14:tracePt t="57253" x="350838" y="1385888"/>
          <p14:tracePt t="57263" x="274638" y="1323975"/>
          <p14:tracePt t="57269" x="215900" y="1281113"/>
          <p14:tracePt t="57278" x="127000" y="1223963"/>
          <p14:tracePt t="57284" x="15875" y="1149350"/>
        </p14:tracePtLst>
      </p14:laserTraceLst>
    </p:ext>
    <p:ext uri="{E180D4A7-C9FB-4DFB-919C-405C955672EB}">
      <p14:showEvtLst xmlns:p14="http://schemas.microsoft.com/office/powerpoint/2010/main">
        <p14:playEvt time="0" objId="4"/>
        <p14:stopEvt time="58480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Intake Sheet Page 1               </a:t>
            </a:r>
            <a:br>
              <a:rPr lang="en-US" sz="3200" dirty="0"/>
            </a:br>
            <a:r>
              <a:rPr lang="en-US" sz="3200" dirty="0"/>
              <a:t>Marital &amp; Household Information – Part 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38406" y="5779858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AC2F4-AB66-467B-A693-4DBE1A299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189934-3591-4718-ADA9-33DA718F0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B974C5-8BAE-4141-8508-87283E25E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85800" y="1676400"/>
            <a:ext cx="8001000" cy="4419600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B828A559-23E5-4D76-A33A-46D509791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82553" y="6007099"/>
            <a:ext cx="393701" cy="39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30888"/>
      </p:ext>
    </p:extLst>
  </p:cSld>
  <p:clrMapOvr>
    <a:masterClrMapping/>
  </p:clrMapOvr>
  <p:transition advTm="953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" x="2049463" y="4506913"/>
          <p14:tracePt t="449" x="2049463" y="4500563"/>
          <p14:tracePt t="492" x="2049463" y="4495800"/>
          <p14:tracePt t="21450" x="2076450" y="4495800"/>
          <p14:tracePt t="21458" x="2095500" y="4495800"/>
          <p14:tracePt t="21468" x="2103438" y="4487863"/>
          <p14:tracePt t="21474" x="2108200" y="4487863"/>
          <p14:tracePt t="21484" x="2114550" y="4487863"/>
          <p14:tracePt t="21762" x="2119313" y="4479925"/>
          <p14:tracePt t="21771" x="2122488" y="4476750"/>
          <p14:tracePt t="21778" x="2130425" y="4468813"/>
          <p14:tracePt t="21787" x="2135188" y="4457700"/>
          <p14:tracePt t="21794" x="2138363" y="4438650"/>
          <p14:tracePt t="21804" x="2146300" y="4411663"/>
          <p14:tracePt t="21810" x="2146300" y="4365625"/>
          <p14:tracePt t="21819" x="2146300" y="4283075"/>
          <p14:tracePt t="21827" x="2146300" y="4222750"/>
          <p14:tracePt t="21836" x="2141538" y="4156075"/>
          <p14:tracePt t="21842" x="2127250" y="4110038"/>
          <p14:tracePt t="21852" x="2114550" y="4052888"/>
          <p14:tracePt t="21858" x="2100263" y="3998913"/>
          <p14:tracePt t="21868" x="2092325" y="3951288"/>
          <p14:tracePt t="21874" x="2081213" y="3894138"/>
          <p14:tracePt t="21884" x="2065338" y="3813175"/>
          <p14:tracePt t="21890" x="2065338" y="3775075"/>
          <p14:tracePt t="21900" x="2065338" y="3721100"/>
          <p14:tracePt t="21906" x="2065338" y="3667125"/>
          <p14:tracePt t="21916" x="2065338" y="3632200"/>
          <p14:tracePt t="21922" x="2073275" y="3573463"/>
          <p14:tracePt t="21932" x="2087563" y="3527425"/>
          <p14:tracePt t="21938" x="2095500" y="3473450"/>
          <p14:tracePt t="21948" x="2108200" y="3435350"/>
          <p14:tracePt t="21954" x="2114550" y="3387725"/>
          <p14:tracePt t="21962" x="2127250" y="3349625"/>
          <p14:tracePt t="21971" x="2138363" y="3319463"/>
          <p14:tracePt t="21979" x="2165350" y="3276600"/>
          <p14:tracePt t="21987" x="2192338" y="3246438"/>
          <p14:tracePt t="21994" x="2227263" y="3195638"/>
          <p14:tracePt t="22004" x="2270125" y="3160713"/>
          <p14:tracePt t="22011" x="2327275" y="3114675"/>
          <p14:tracePt t="22020" x="2400300" y="3079750"/>
          <p14:tracePt t="22027" x="2478088" y="3041650"/>
          <p14:tracePt t="22036" x="2543175" y="3001963"/>
          <p14:tracePt t="22042" x="2628900" y="2974975"/>
          <p14:tracePt t="22052" x="2759075" y="2940050"/>
          <p14:tracePt t="22058" x="2868613" y="2913063"/>
          <p14:tracePt t="22068" x="2955925" y="2898775"/>
          <p14:tracePt t="22074" x="3049588" y="2890838"/>
          <p14:tracePt t="22084" x="3119438" y="2882900"/>
          <p14:tracePt t="22090" x="3184525" y="2879725"/>
          <p14:tracePt t="22100" x="3230563" y="2863850"/>
          <p14:tracePt t="22106" x="3254375" y="2844800"/>
          <p14:tracePt t="22116" x="3265488" y="2836863"/>
          <p14:tracePt t="22122" x="3268663" y="2817813"/>
          <p14:tracePt t="22131" x="3268663" y="2794000"/>
          <p14:tracePt t="22138" x="3268663" y="2759075"/>
          <p14:tracePt t="22147" x="3246438" y="2720975"/>
          <p14:tracePt t="22154" x="3227388" y="2682875"/>
          <p14:tracePt t="22163" x="3200400" y="2640013"/>
          <p14:tracePt t="22171" x="3179763" y="2608263"/>
          <p14:tracePt t="22179" x="3160713" y="2570163"/>
          <p14:tracePt t="22187" x="3146425" y="2547938"/>
          <p14:tracePt t="22194" x="3119438" y="2505075"/>
          <p14:tracePt t="22204" x="3103563" y="2473325"/>
          <p14:tracePt t="22211" x="3084513" y="2435225"/>
          <p14:tracePt t="22220" x="3071813" y="2411413"/>
          <p14:tracePt t="22226" x="3071813" y="2397125"/>
          <p14:tracePt t="22236" x="3068638" y="2378075"/>
          <p14:tracePt t="22242" x="3068638" y="2362200"/>
          <p14:tracePt t="22252" x="3068638" y="2343150"/>
          <p14:tracePt t="22258" x="3068638" y="2335213"/>
          <p14:tracePt t="22268" x="3076575" y="2319338"/>
          <p14:tracePt t="22274" x="3092450" y="2295525"/>
          <p14:tracePt t="22284" x="3098800" y="2289175"/>
          <p14:tracePt t="22290" x="3114675" y="2268538"/>
          <p14:tracePt t="22300" x="3125788" y="2257425"/>
          <p14:tracePt t="22306" x="3125788" y="2246313"/>
          <p14:tracePt t="22317" x="3130550" y="2238375"/>
          <p14:tracePt t="22322" x="3130550" y="2222500"/>
          <p14:tracePt t="22332" x="3130550" y="2214563"/>
          <p14:tracePt t="22338" x="3122613" y="2192338"/>
          <p14:tracePt t="22346" x="3119438" y="2184400"/>
          <p14:tracePt t="22354" x="3111500" y="2173288"/>
          <p14:tracePt t="22362" x="3098800" y="2165350"/>
          <p14:tracePt t="22371" x="3084513" y="2154238"/>
          <p14:tracePt t="22379" x="3068638" y="2138363"/>
          <p14:tracePt t="22387" x="3052763" y="2122488"/>
          <p14:tracePt t="22394" x="3038475" y="2098675"/>
          <p14:tracePt t="22404" x="3033713" y="2095500"/>
          <p14:tracePt t="22411" x="3017838" y="2084388"/>
          <p14:tracePt t="22420" x="3014663" y="2071688"/>
          <p14:tracePt t="22426" x="3003550" y="2057400"/>
          <p14:tracePt t="22436" x="2995613" y="2041525"/>
          <p14:tracePt t="22442" x="2982913" y="2033588"/>
          <p14:tracePt t="22452" x="2979738" y="2017713"/>
          <p14:tracePt t="22458" x="2976563" y="2011363"/>
          <p14:tracePt t="22468" x="2963863" y="1998663"/>
          <p14:tracePt t="22484" x="2963863" y="1995488"/>
          <p14:tracePt t="22490" x="2963863" y="1990725"/>
          <p14:tracePt t="22500" x="2960688" y="1987550"/>
          <p14:tracePt t="22516" x="2955925" y="1984375"/>
          <p14:tracePt t="22548" x="2952750" y="1984375"/>
          <p14:tracePt t="22562" x="2949575" y="1984375"/>
          <p14:tracePt t="22570" x="2941638" y="1984375"/>
          <p14:tracePt t="22579" x="2925763" y="1987550"/>
          <p14:tracePt t="22587" x="2914650" y="1987550"/>
          <p14:tracePt t="22594" x="2898775" y="1990725"/>
          <p14:tracePt t="22604" x="2871788" y="1990725"/>
          <p14:tracePt t="22611" x="2852738" y="1990725"/>
          <p14:tracePt t="22620" x="2820988" y="1987550"/>
          <p14:tracePt t="22626" x="2813050" y="1984375"/>
          <p14:tracePt t="22635" x="2790825" y="1971675"/>
          <p14:tracePt t="22642" x="2786063" y="1968500"/>
          <p14:tracePt t="22651" x="2782888" y="1963738"/>
          <p14:tracePt t="22668" x="2779713" y="1960563"/>
          <p14:tracePt t="22762" x="2771775" y="1963738"/>
          <p14:tracePt t="22771" x="2767013" y="1971675"/>
          <p14:tracePt t="22778" x="2763838" y="1976438"/>
          <p14:tracePt t="22787" x="2755900" y="1984375"/>
          <p14:tracePt t="22794" x="2752725" y="1987550"/>
          <p14:tracePt t="22803" x="2744788" y="1990725"/>
          <p14:tracePt t="22810" x="2740025" y="1995488"/>
          <p14:tracePt t="22820" x="2728913" y="1998663"/>
          <p14:tracePt t="22828" x="2725738" y="2011363"/>
          <p14:tracePt t="22835" x="2720975" y="2014538"/>
          <p14:tracePt t="22842" x="2717800" y="2017713"/>
          <p14:tracePt t="22851" x="2713038" y="2022475"/>
          <p14:tracePt t="22858" x="2709863" y="2025650"/>
          <p14:tracePt t="22874" x="2709863" y="2030413"/>
          <p14:tracePt t="22890" x="2709863" y="2033588"/>
          <p14:tracePt t="22900" x="2709863" y="2038350"/>
          <p14:tracePt t="22915" x="2709863" y="2044700"/>
          <p14:tracePt t="22932" x="2709863" y="2052638"/>
          <p14:tracePt t="22949" x="2709863" y="2060575"/>
          <p14:tracePt t="22954" x="2709863" y="2068513"/>
          <p14:tracePt t="22963" x="2709863" y="2076450"/>
          <p14:tracePt t="22971" x="2709863" y="2092325"/>
          <p14:tracePt t="22978" x="2709863" y="2098675"/>
          <p14:tracePt t="22988" x="2713038" y="2114550"/>
          <p14:tracePt t="22995" x="2713038" y="2130425"/>
          <p14:tracePt t="23005" x="2713038" y="2149475"/>
          <p14:tracePt t="23010" x="2713038" y="2165350"/>
          <p14:tracePt t="23020" x="2713038" y="2184400"/>
          <p14:tracePt t="23026" x="2717800" y="2200275"/>
          <p14:tracePt t="23035" x="2717800" y="2214563"/>
          <p14:tracePt t="23043" x="2717800" y="2227263"/>
          <p14:tracePt t="23052" x="2717800" y="2249488"/>
          <p14:tracePt t="23058" x="2720975" y="2265363"/>
          <p14:tracePt t="23068" x="2720975" y="2273300"/>
          <p14:tracePt t="23075" x="2720975" y="2289175"/>
          <p14:tracePt t="23083" x="2720975" y="2308225"/>
          <p14:tracePt t="23091" x="2720975" y="2316163"/>
          <p14:tracePt t="23099" x="2720975" y="2335213"/>
          <p14:tracePt t="23106" x="2720975" y="2343150"/>
          <p14:tracePt t="23117" x="2720975" y="2357438"/>
          <p14:tracePt t="23122" x="2720975" y="2370138"/>
          <p14:tracePt t="23130" x="2720975" y="2381250"/>
          <p14:tracePt t="23139" x="2713038" y="2405063"/>
          <p14:tracePt t="23148" x="2713038" y="2424113"/>
          <p14:tracePt t="23155" x="2709863" y="2438400"/>
          <p14:tracePt t="23163" x="2709863" y="2451100"/>
          <p14:tracePt t="23171" x="2709863" y="2478088"/>
          <p14:tracePt t="23178" x="2705100" y="2489200"/>
          <p14:tracePt t="23188" x="2705100" y="2516188"/>
          <p14:tracePt t="23195" x="2705100" y="2532063"/>
          <p14:tracePt t="23203" x="2705100" y="2559050"/>
          <p14:tracePt t="23210" x="2701925" y="2570163"/>
          <p14:tracePt t="23219" x="2701925" y="2593975"/>
          <p14:tracePt t="23227" x="2701925" y="2620963"/>
          <p14:tracePt t="23235" x="2701925" y="2647950"/>
          <p14:tracePt t="23242" x="2709863" y="2686050"/>
          <p14:tracePt t="23251" x="2709863" y="2713038"/>
          <p14:tracePt t="23258" x="2713038" y="2736850"/>
          <p14:tracePt t="23268" x="2720975" y="2755900"/>
          <p14:tracePt t="23274" x="2732088" y="2786063"/>
          <p14:tracePt t="23284" x="2736850" y="2805113"/>
          <p14:tracePt t="23290" x="2747963" y="2820988"/>
          <p14:tracePt t="23300" x="2747963" y="2836863"/>
          <p14:tracePt t="23306" x="2755900" y="2852738"/>
          <p14:tracePt t="23315" x="2763838" y="2859088"/>
          <p14:tracePt t="23322" x="2763838" y="2871788"/>
          <p14:tracePt t="23333" x="2767013" y="2874963"/>
          <p14:tracePt t="23339" x="2767013" y="2882900"/>
          <p14:tracePt t="23346" x="2771775" y="2890838"/>
          <p14:tracePt t="23356" x="2771775" y="2898775"/>
          <p14:tracePt t="23364" x="2774950" y="2909888"/>
          <p14:tracePt t="23372" x="2774950" y="2913063"/>
          <p14:tracePt t="23379" x="2774950" y="2925763"/>
          <p14:tracePt t="23388" x="2774950" y="2933700"/>
          <p14:tracePt t="23395" x="2779713" y="2947988"/>
          <p14:tracePt t="23404" x="2779713" y="2963863"/>
          <p14:tracePt t="23410" x="2779713" y="2971800"/>
          <p14:tracePt t="23419" x="2786063" y="2990850"/>
          <p14:tracePt t="23426" x="2790825" y="3006725"/>
          <p14:tracePt t="23435" x="2790825" y="3028950"/>
          <p14:tracePt t="23443" x="2790825" y="3041650"/>
          <p14:tracePt t="23453" x="2794000" y="3063875"/>
          <p14:tracePt t="23459" x="2798763" y="3082925"/>
          <p14:tracePt t="23467" x="2813050" y="3114675"/>
          <p14:tracePt t="23474" x="2813050" y="3122613"/>
          <p14:tracePt t="23483" x="2820988" y="3144838"/>
          <p14:tracePt t="23490" x="2820988" y="3149600"/>
          <p14:tracePt t="23501" x="2825750" y="3152775"/>
          <p14:tracePt t="23507" x="2833688" y="3160713"/>
          <p14:tracePt t="23522" x="2833688" y="3163888"/>
          <p14:tracePt t="23683" x="2836863" y="3168650"/>
          <p14:tracePt t="23690" x="2841625" y="3168650"/>
          <p14:tracePt t="23715" x="2844800" y="3168650"/>
          <p14:tracePt t="24122" x="2844800" y="3163888"/>
          <p14:tracePt t="24133" x="2841625" y="3157538"/>
          <p14:tracePt t="24139" x="2833688" y="3144838"/>
          <p14:tracePt t="24146" x="2833688" y="3141663"/>
          <p14:tracePt t="24155" x="2825750" y="3136900"/>
          <p14:tracePt t="24162" x="2813050" y="3130550"/>
          <p14:tracePt t="24172" x="2809875" y="3125788"/>
          <p14:tracePt t="24178" x="2801938" y="3114675"/>
          <p14:tracePt t="24188" x="2794000" y="3109913"/>
          <p14:tracePt t="24196" x="2779713" y="3106738"/>
          <p14:tracePt t="24205" x="2763838" y="3103563"/>
          <p14:tracePt t="24210" x="2736850" y="3095625"/>
          <p14:tracePt t="24220" x="2713038" y="3090863"/>
          <p14:tracePt t="24226" x="2678113" y="3082925"/>
          <p14:tracePt t="24236" x="2647950" y="3079750"/>
          <p14:tracePt t="24243" x="2628900" y="3079750"/>
          <p14:tracePt t="24253" x="2586038" y="3071813"/>
          <p14:tracePt t="24259" x="2535238" y="3060700"/>
          <p14:tracePt t="24268" x="2501900" y="3060700"/>
          <p14:tracePt t="24274" x="2470150" y="3052763"/>
          <p14:tracePt t="24284" x="2443163" y="3052763"/>
          <p14:tracePt t="24290" x="2424113" y="3049588"/>
          <p14:tracePt t="24300" x="2408238" y="3044825"/>
          <p14:tracePt t="24307" x="2392363" y="3044825"/>
          <p14:tracePt t="24316" x="2378075" y="3033713"/>
          <p14:tracePt t="24323" x="2365375" y="3033713"/>
          <p14:tracePt t="24331" x="2351088" y="3028950"/>
          <p14:tracePt t="24339" x="2327275" y="3017838"/>
          <p14:tracePt t="24346" x="2308225" y="3014663"/>
          <p14:tracePt t="24356" x="2270125" y="2998788"/>
          <p14:tracePt t="24363" x="2238375" y="2995613"/>
          <p14:tracePt t="24373" x="2181225" y="2971800"/>
          <p14:tracePt t="24378" x="2135188" y="2963863"/>
          <p14:tracePt t="24388" x="2087563" y="2952750"/>
          <p14:tracePt t="24394" x="2030413" y="2936875"/>
          <p14:tracePt t="24404" x="1992313" y="2925763"/>
          <p14:tracePt t="24412" x="1965325" y="2917825"/>
          <p14:tracePt t="24421" x="1933575" y="2906713"/>
          <p14:tracePt t="24427" x="1917700" y="2901950"/>
          <p14:tracePt t="24436" x="1903413" y="2898775"/>
          <p14:tracePt t="24443" x="1898650" y="2898775"/>
          <p14:tracePt t="24514" x="1895475" y="2894013"/>
          <p14:tracePt t="24554" x="1895475" y="2890838"/>
          <p14:tracePt t="24595" x="1890713" y="2886075"/>
          <p14:tracePt t="24626" x="1890713" y="2882900"/>
          <p14:tracePt t="24666" x="1887538" y="2879725"/>
          <p14:tracePt t="24923" x="1890713" y="2886075"/>
          <p14:tracePt t="24931" x="1895475" y="2890838"/>
          <p14:tracePt t="24940" x="1898650" y="2894013"/>
          <p14:tracePt t="24947" x="1903413" y="2898775"/>
          <p14:tracePt t="24956" x="1914525" y="2906713"/>
          <p14:tracePt t="24962" x="1917700" y="2906713"/>
          <p14:tracePt t="24971" x="1922463" y="2909888"/>
          <p14:tracePt t="24979" x="1925638" y="2913063"/>
          <p14:tracePt t="24989" x="1933575" y="2921000"/>
          <p14:tracePt t="25005" x="1938338" y="2925763"/>
          <p14:tracePt t="25010" x="1941513" y="2928938"/>
          <p14:tracePt t="25020" x="1944688" y="2933700"/>
          <p14:tracePt t="25026" x="1949450" y="2936875"/>
          <p14:tracePt t="25037" x="1952625" y="2940050"/>
          <p14:tracePt t="25043" x="1957388" y="2944813"/>
          <p14:tracePt t="25053" x="1965325" y="2947988"/>
          <p14:tracePt t="25059" x="1971675" y="2955925"/>
          <p14:tracePt t="25067" x="1976438" y="2955925"/>
          <p14:tracePt t="25074" x="1979613" y="2960688"/>
          <p14:tracePt t="25083" x="1992313" y="2963863"/>
          <p14:tracePt t="25091" x="1998663" y="2967038"/>
          <p14:tracePt t="25100" x="2006600" y="2967038"/>
          <p14:tracePt t="25107" x="2011363" y="2971800"/>
          <p14:tracePt t="25116" x="2025650" y="2974975"/>
          <p14:tracePt t="25123" x="2041525" y="2979738"/>
          <p14:tracePt t="25130" x="2049463" y="2990850"/>
          <p14:tracePt t="25139" x="2076450" y="3001963"/>
          <p14:tracePt t="25147" x="2100263" y="3014663"/>
          <p14:tracePt t="25156" x="2141538" y="3033713"/>
          <p14:tracePt t="25164" x="2168525" y="3044825"/>
          <p14:tracePt t="25172" x="2227263" y="3068638"/>
          <p14:tracePt t="25178" x="2251075" y="3076575"/>
          <p14:tracePt t="25187" x="2297113" y="3090863"/>
          <p14:tracePt t="25194" x="2335213" y="3103563"/>
          <p14:tracePt t="25203" x="2373313" y="3117850"/>
          <p14:tracePt t="25211" x="2397125" y="3122613"/>
          <p14:tracePt t="25220" x="2419350" y="3133725"/>
          <p14:tracePt t="25227" x="2427288" y="3133725"/>
          <p14:tracePt t="25236" x="2435225" y="3136900"/>
          <p14:tracePt t="25242" x="2447925" y="3141663"/>
          <p14:tracePt t="25258" x="2454275" y="3141663"/>
          <p14:tracePt t="25268" x="2462213" y="3144838"/>
          <p14:tracePt t="25275" x="2474913" y="3152775"/>
          <p14:tracePt t="25284" x="2481263" y="3157538"/>
          <p14:tracePt t="25290" x="2497138" y="3160713"/>
          <p14:tracePt t="25299" x="2516188" y="3171825"/>
          <p14:tracePt t="25306" x="2547938" y="3184525"/>
          <p14:tracePt t="25314" x="2586038" y="3190875"/>
          <p14:tracePt t="25324" x="2624138" y="3195638"/>
          <p14:tracePt t="25331" x="2690813" y="3211513"/>
          <p14:tracePt t="25340" x="2736850" y="3219450"/>
          <p14:tracePt t="25347" x="2809875" y="3233738"/>
          <p14:tracePt t="25355" x="2863850" y="3238500"/>
          <p14:tracePt t="25362" x="2928938" y="3252788"/>
          <p14:tracePt t="25371" x="2976563" y="3268663"/>
          <p14:tracePt t="25379" x="3041650" y="3273425"/>
          <p14:tracePt t="25388" x="3095625" y="3279775"/>
          <p14:tracePt t="25395" x="3149600" y="3287713"/>
          <p14:tracePt t="25404" x="3203575" y="3295650"/>
          <p14:tracePt t="25410" x="3249613" y="3303588"/>
          <p14:tracePt t="25419" x="3281363" y="3306763"/>
          <p14:tracePt t="25426" x="3327400" y="3314700"/>
          <p14:tracePt t="25436" x="3373438" y="3319463"/>
          <p14:tracePt t="25443" x="3411538" y="3333750"/>
          <p14:tracePt t="25453" x="3459163" y="3333750"/>
          <p14:tracePt t="25459" x="3505200" y="3346450"/>
          <p14:tracePt t="25467" x="3559175" y="3346450"/>
          <p14:tracePt t="25474" x="3605213" y="3354388"/>
          <p14:tracePt t="25482" x="3656013" y="3368675"/>
          <p14:tracePt t="25491" x="3709988" y="3368675"/>
          <p14:tracePt t="25500" x="3743325" y="3373438"/>
          <p14:tracePt t="25507" x="3783013" y="3373438"/>
          <p14:tracePt t="25516" x="3810000" y="3373438"/>
          <p14:tracePt t="25523" x="3848100" y="3373438"/>
          <p14:tracePt t="25532" x="3875088" y="3373438"/>
          <p14:tracePt t="25540" x="3894138" y="3373438"/>
          <p14:tracePt t="25547" x="3913188" y="3373438"/>
          <p14:tracePt t="25557" x="3937000" y="3373438"/>
          <p14:tracePt t="25563" x="3944938" y="3373438"/>
          <p14:tracePt t="25572" x="3960813" y="3373438"/>
          <p14:tracePt t="25578" x="3975100" y="3368675"/>
          <p14:tracePt t="25588" x="3987800" y="3360738"/>
          <p14:tracePt t="25594" x="4017963" y="3357563"/>
          <p14:tracePt t="25604" x="4037013" y="3357563"/>
          <p14:tracePt t="25611" x="4056063" y="3346450"/>
          <p14:tracePt t="25621" x="4095750" y="3341688"/>
          <p14:tracePt t="25627" x="4125913" y="3333750"/>
          <p14:tracePt t="25635" x="4164013" y="3327400"/>
          <p14:tracePt t="25642" x="4195763" y="3314700"/>
          <p14:tracePt t="25652" x="4222750" y="3303588"/>
          <p14:tracePt t="25659" x="4265613" y="3292475"/>
          <p14:tracePt t="25668" x="4311650" y="3276600"/>
          <p14:tracePt t="25675" x="4349750" y="3257550"/>
          <p14:tracePt t="25684" x="4381500" y="3238500"/>
          <p14:tracePt t="25691" x="4422775" y="3219450"/>
          <p14:tracePt t="25698" x="4438650" y="3206750"/>
          <p14:tracePt t="25707" x="4465638" y="3190875"/>
          <p14:tracePt t="25715" x="4500563" y="3163888"/>
          <p14:tracePt t="25724" x="4524375" y="3141663"/>
          <p14:tracePt t="25731" x="4554538" y="3114675"/>
          <p14:tracePt t="25740" x="4573588" y="3082925"/>
          <p14:tracePt t="25748" x="4592638" y="3052763"/>
          <p14:tracePt t="25755" x="4616450" y="3025775"/>
          <p14:tracePt t="25762" x="4640263" y="2987675"/>
          <p14:tracePt t="25771" x="4662488" y="2963863"/>
          <p14:tracePt t="25779" x="4697413" y="2921000"/>
          <p14:tracePt t="25789" x="4716463" y="2890838"/>
          <p14:tracePt t="25795" x="4740275" y="2855913"/>
          <p14:tracePt t="25804" x="4775200" y="2825750"/>
          <p14:tracePt t="25810" x="4797425" y="2798763"/>
          <p14:tracePt t="25820" x="4824413" y="2774950"/>
          <p14:tracePt t="25826" x="4837113" y="2743200"/>
          <p14:tracePt t="25836" x="4851400" y="2720975"/>
          <p14:tracePt t="25843" x="4864100" y="2713038"/>
          <p14:tracePt t="25853" x="4867275" y="2689225"/>
          <p14:tracePt t="25859" x="4878388" y="2674938"/>
          <p14:tracePt t="25867" x="4883150" y="2659063"/>
          <p14:tracePt t="25874" x="4886325" y="2647950"/>
          <p14:tracePt t="25883" x="4894263" y="2635250"/>
          <p14:tracePt t="25891" x="4897438" y="2616200"/>
          <p14:tracePt t="25900" x="4910138" y="2593975"/>
          <p14:tracePt t="25908" x="4921250" y="2562225"/>
          <p14:tracePt t="25915" x="4929188" y="2535238"/>
          <p14:tracePt t="25924" x="4932363" y="2513013"/>
          <p14:tracePt t="25930" x="4945063" y="2489200"/>
          <p14:tracePt t="25941" x="4948238" y="2470150"/>
          <p14:tracePt t="25948" x="4956175" y="2438400"/>
          <p14:tracePt t="25956" x="4967288" y="2419350"/>
          <p14:tracePt t="25963" x="4967288" y="2389188"/>
          <p14:tracePt t="25972" x="4972050" y="2362200"/>
          <p14:tracePt t="25979" x="4972050" y="2343150"/>
          <p14:tracePt t="25987" x="4972050" y="2319338"/>
          <p14:tracePt t="25994" x="4972050" y="2300288"/>
          <p14:tracePt t="26004" x="4964113" y="2281238"/>
          <p14:tracePt t="26011" x="4959350" y="2265363"/>
          <p14:tracePt t="26020" x="4937125" y="2241550"/>
          <p14:tracePt t="26027" x="4921250" y="2219325"/>
          <p14:tracePt t="26036" x="4886325" y="2192338"/>
          <p14:tracePt t="26042" x="4856163" y="2173288"/>
          <p14:tracePt t="26051" x="4816475" y="2154238"/>
          <p14:tracePt t="26059" x="4775200" y="2133600"/>
          <p14:tracePt t="26068" x="4735513" y="2114550"/>
          <p14:tracePt t="26075" x="4689475" y="2098675"/>
          <p14:tracePt t="26084" x="4632325" y="2084388"/>
          <p14:tracePt t="26091" x="4586288" y="2071688"/>
          <p14:tracePt t="26098" x="4546600" y="2065338"/>
          <p14:tracePt t="26107" x="4508500" y="2060575"/>
          <p14:tracePt t="26116" x="4481513" y="2060575"/>
          <p14:tracePt t="26132" x="4443413" y="2052638"/>
          <p14:tracePt t="26140" x="4403725" y="2044700"/>
          <p14:tracePt t="26148" x="4349750" y="2041525"/>
          <p14:tracePt t="26155" x="4222750" y="2014538"/>
          <p14:tracePt t="26162" x="4149725" y="1998663"/>
          <p14:tracePt t="26171" x="4083050" y="1984375"/>
          <p14:tracePt t="26179" x="4010025" y="1971675"/>
          <p14:tracePt t="26188" x="3917950" y="1949450"/>
          <p14:tracePt t="26195" x="3829050" y="1925638"/>
          <p14:tracePt t="26204" x="3736975" y="1903413"/>
          <p14:tracePt t="26210" x="3670300" y="1887538"/>
          <p14:tracePt t="26220" x="3589338" y="1871663"/>
          <p14:tracePt t="26226" x="3516313" y="1860550"/>
          <p14:tracePt t="26236" x="3443288" y="1852613"/>
          <p14:tracePt t="26243" x="3397250" y="1844675"/>
          <p14:tracePt t="26253" x="3362325" y="1844675"/>
          <p14:tracePt t="26259" x="3335338" y="1844675"/>
          <p14:tracePt t="26267" x="3303588" y="1844675"/>
          <p14:tracePt t="26275" x="3289300" y="1844675"/>
          <p14:tracePt t="26282" x="3268663" y="1855788"/>
          <p14:tracePt t="26292" x="3254375" y="1860550"/>
          <p14:tracePt t="26300" x="3246438" y="1863725"/>
          <p14:tracePt t="26308" x="3222625" y="1874838"/>
          <p14:tracePt t="26315" x="3200400" y="1887538"/>
          <p14:tracePt t="26324" x="3179763" y="1898650"/>
          <p14:tracePt t="26330" x="3138488" y="1909763"/>
          <p14:tracePt t="26340" x="3092450" y="1925638"/>
          <p14:tracePt t="26347" x="3025775" y="1941513"/>
          <p14:tracePt t="26357" x="2979738" y="1952625"/>
          <p14:tracePt t="26363" x="2917825" y="1960563"/>
          <p14:tracePt t="26372" x="2825750" y="1976438"/>
          <p14:tracePt t="26379" x="2759075" y="1990725"/>
          <p14:tracePt t="26387" x="2698750" y="2003425"/>
          <p14:tracePt t="26394" x="2640013" y="2011363"/>
          <p14:tracePt t="26404" x="2578100" y="2025650"/>
          <p14:tracePt t="26411" x="2520950" y="2033588"/>
          <p14:tracePt t="26420" x="2474913" y="2038350"/>
          <p14:tracePt t="26427" x="2427288" y="2052638"/>
          <p14:tracePt t="26436" x="2392363" y="2052638"/>
          <p14:tracePt t="26442" x="2370138" y="2065338"/>
          <p14:tracePt t="26451" x="2362200" y="2065338"/>
          <p14:tracePt t="26459" x="2346325" y="2068513"/>
          <p14:tracePt t="26468" x="2332038" y="2071688"/>
          <p14:tracePt t="26475" x="2316163" y="2084388"/>
          <p14:tracePt t="26483" x="2300288" y="2087563"/>
          <p14:tracePt t="26491" x="2284413" y="2098675"/>
          <p14:tracePt t="26498" x="2270125" y="2103438"/>
          <p14:tracePt t="26507" x="2251075" y="2114550"/>
          <p14:tracePt t="26516" x="2238375" y="2122488"/>
          <p14:tracePt t="26524" x="2219325" y="2133600"/>
          <p14:tracePt t="26532" x="2203450" y="2146300"/>
          <p14:tracePt t="26541" x="2189163" y="2160588"/>
          <p14:tracePt t="26547" x="2173288" y="2168525"/>
          <p14:tracePt t="26556" x="2162175" y="2181225"/>
          <p14:tracePt t="26562" x="2146300" y="2192338"/>
          <p14:tracePt t="26573" x="2138363" y="2203450"/>
          <p14:tracePt t="26579" x="2127250" y="2214563"/>
          <p14:tracePt t="26588" x="2122488" y="2222500"/>
          <p14:tracePt t="26595" x="2114550" y="2235200"/>
          <p14:tracePt t="26605" x="2114550" y="2249488"/>
          <p14:tracePt t="26610" x="2108200" y="2262188"/>
          <p14:tracePt t="26620" x="2103438" y="2276475"/>
          <p14:tracePt t="26627" x="2103438" y="2303463"/>
          <p14:tracePt t="26637" x="2103438" y="2324100"/>
          <p14:tracePt t="26643" x="2103438" y="2354263"/>
          <p14:tracePt t="26652" x="2119313" y="2392363"/>
          <p14:tracePt t="26659" x="2130425" y="2424113"/>
          <p14:tracePt t="26666" x="2149475" y="2462213"/>
          <p14:tracePt t="26675" x="2162175" y="2486025"/>
          <p14:tracePt t="26684" x="2173288" y="2516188"/>
          <p14:tracePt t="26691" x="2184400" y="2535238"/>
          <p14:tracePt t="26699" x="2195513" y="2566988"/>
          <p14:tracePt t="26708" x="2208213" y="2589213"/>
          <p14:tracePt t="26716" x="2219325" y="2605088"/>
          <p14:tracePt t="26724" x="2227263" y="2616200"/>
          <p14:tracePt t="26730" x="2227263" y="2624138"/>
          <p14:tracePt t="26740" x="2230438" y="2632075"/>
          <p14:tracePt t="26747" x="2238375" y="2643188"/>
          <p14:tracePt t="26756" x="2243138" y="2651125"/>
          <p14:tracePt t="26763" x="2246313" y="2667000"/>
          <p14:tracePt t="26772" x="2257425" y="2682875"/>
          <p14:tracePt t="26779" x="2265363" y="2697163"/>
          <p14:tracePt t="26788" x="2278063" y="2713038"/>
          <p14:tracePt t="26795" x="2292350" y="2732088"/>
          <p14:tracePt t="26805" x="2305050" y="2747963"/>
          <p14:tracePt t="26811" x="2319338" y="2771775"/>
          <p14:tracePt t="26821" x="2346325" y="2801938"/>
          <p14:tracePt t="26827" x="2373313" y="2836863"/>
          <p14:tracePt t="26837" x="2397125" y="2867025"/>
          <p14:tracePt t="26842" x="2424113" y="2901950"/>
          <p14:tracePt t="26851" x="2451100" y="2933700"/>
          <p14:tracePt t="26859" x="2478088" y="2974975"/>
          <p14:tracePt t="26868" x="2493963" y="2998788"/>
          <p14:tracePt t="26876" x="2513013" y="3022600"/>
          <p14:tracePt t="26882" x="2535238" y="3044825"/>
          <p14:tracePt t="26893" x="2547938" y="3060700"/>
          <p14:tracePt t="26900" x="2555875" y="3071813"/>
          <p14:tracePt t="26908" x="2562225" y="3079750"/>
          <p14:tracePt t="26916" x="2570163" y="3087688"/>
          <p14:tracePt t="26925" x="2582863" y="3098800"/>
          <p14:tracePt t="26931" x="2589213" y="3103563"/>
          <p14:tracePt t="26943" x="2597150" y="3106738"/>
          <p14:tracePt t="26947" x="2601913" y="3109913"/>
          <p14:tracePt t="26956" x="2616200" y="3114675"/>
          <p14:tracePt t="26962" x="2624138" y="3125788"/>
          <p14:tracePt t="26973" x="2640013" y="3125788"/>
          <p14:tracePt t="26979" x="2663825" y="3136900"/>
          <p14:tracePt t="26989" x="2690813" y="3136900"/>
          <p14:tracePt t="26995" x="2728913" y="3149600"/>
          <p14:tracePt t="27005" x="2763838" y="3149600"/>
          <p14:tracePt t="27010" x="2794000" y="3157538"/>
          <p14:tracePt t="27019" x="2820988" y="3157538"/>
          <p14:tracePt t="27027" x="2847975" y="3157538"/>
          <p14:tracePt t="27036" x="2879725" y="3157538"/>
          <p14:tracePt t="27043" x="2906713" y="3157538"/>
          <p14:tracePt t="27051" x="2922588" y="3157538"/>
          <p14:tracePt t="27059" x="2928938" y="3157538"/>
          <p14:tracePt t="27067" x="2944813" y="3157538"/>
          <p14:tracePt t="27076" x="2952750" y="3157538"/>
          <p14:tracePt t="27083" x="2960688" y="3157538"/>
          <p14:tracePt t="27092" x="2976563" y="3157538"/>
          <p14:tracePt t="27100" x="2982913" y="3157538"/>
          <p14:tracePt t="27109" x="2998788" y="3157538"/>
          <p14:tracePt t="27117" x="3006725" y="3157538"/>
          <p14:tracePt t="27124" x="3025775" y="3160713"/>
          <p14:tracePt t="27130" x="3057525" y="3160713"/>
          <p14:tracePt t="27141" x="3095625" y="3171825"/>
          <p14:tracePt t="27147" x="3157538" y="3187700"/>
          <p14:tracePt t="27157" x="3187700" y="3187700"/>
          <p14:tracePt t="27163" x="3241675" y="3203575"/>
          <p14:tracePt t="27173" x="3308350" y="3214688"/>
          <p14:tracePt t="27179" x="3346450" y="3222625"/>
          <p14:tracePt t="27188" x="3400425" y="3230563"/>
          <p14:tracePt t="27195" x="3446463" y="3230563"/>
          <p14:tracePt t="27205" x="3481388" y="3230563"/>
          <p14:tracePt t="27211" x="3519488" y="3230563"/>
          <p14:tracePt t="27221" x="3554413" y="3230563"/>
          <p14:tracePt t="27227" x="3578225" y="3225800"/>
          <p14:tracePt t="27236" x="3589338" y="3225800"/>
          <p14:tracePt t="27243" x="3605213" y="3219450"/>
          <p14:tracePt t="27251" x="3608388" y="3219450"/>
          <p14:tracePt t="27260" x="3613150" y="3214688"/>
          <p14:tracePt t="27268" x="3616325" y="3211513"/>
          <p14:tracePt t="27276" x="3621088" y="3206750"/>
          <p14:tracePt t="27283" x="3624263" y="3203575"/>
          <p14:tracePt t="27293" x="3629025" y="3198813"/>
          <p14:tracePt t="27298" x="3632200" y="3195638"/>
          <p14:tracePt t="27316" x="3640138" y="3195638"/>
          <p14:tracePt t="27325" x="3643313" y="3195638"/>
          <p14:tracePt t="27331" x="3648075" y="3195638"/>
          <p14:tracePt t="27341" x="3656013" y="3195638"/>
          <p14:tracePt t="27347" x="3667125" y="3195638"/>
          <p14:tracePt t="27356" x="3675063" y="3195638"/>
          <p14:tracePt t="27363" x="3678238" y="3195638"/>
          <p14:tracePt t="27373" x="3683000" y="3195638"/>
          <p14:tracePt t="28995" x="3675063" y="3198813"/>
          <p14:tracePt t="29004" x="3670300" y="3198813"/>
          <p14:tracePt t="29011" x="3659188" y="3206750"/>
          <p14:tracePt t="29028" x="3656013" y="3211513"/>
          <p14:tracePt t="29034" x="3651250" y="3211513"/>
          <p14:tracePt t="29044" x="3648075" y="3211513"/>
          <p14:tracePt t="29051" x="3648075" y="3214688"/>
          <p14:tracePt t="29068" x="3648075" y="3219450"/>
          <p14:tracePt t="29076" x="3648075" y="3222625"/>
          <p14:tracePt t="29083" x="3643313" y="3230563"/>
          <p14:tracePt t="29093" x="3640138" y="3233738"/>
          <p14:tracePt t="29099" x="3640138" y="3246438"/>
          <p14:tracePt t="29108" x="3640138" y="3249613"/>
          <p14:tracePt t="29115" x="3640138" y="3257550"/>
          <p14:tracePt t="29125" x="3640138" y="3265488"/>
          <p14:tracePt t="29131" x="3640138" y="3273425"/>
          <p14:tracePt t="29140" x="3640138" y="3276600"/>
          <p14:tracePt t="29147" x="3640138" y="3284538"/>
          <p14:tracePt t="29156" x="3640138" y="3295650"/>
          <p14:tracePt t="29163" x="3648075" y="3306763"/>
          <p14:tracePt t="29173" x="3651250" y="3319463"/>
          <p14:tracePt t="29179" x="3656013" y="3333750"/>
          <p14:tracePt t="29188" x="3667125" y="3349625"/>
          <p14:tracePt t="29195" x="3670300" y="3360738"/>
          <p14:tracePt t="29205" x="3683000" y="3376613"/>
          <p14:tracePt t="29211" x="3686175" y="3392488"/>
          <p14:tracePt t="29218" x="3689350" y="3403600"/>
          <p14:tracePt t="29228" x="3697288" y="3411538"/>
          <p14:tracePt t="29235" x="3702050" y="3419475"/>
          <p14:tracePt t="29244" x="3702050" y="3430588"/>
          <p14:tracePt t="29251" x="3705225" y="3438525"/>
          <p14:tracePt t="29260" x="3705225" y="3446463"/>
          <p14:tracePt t="29268" x="3705225" y="3457575"/>
          <p14:tracePt t="29277" x="3705225" y="3465513"/>
          <p14:tracePt t="29283" x="3705225" y="3476625"/>
          <p14:tracePt t="29293" x="3705225" y="3489325"/>
          <p14:tracePt t="29299" x="3705225" y="3500438"/>
          <p14:tracePt t="29309" x="3705225" y="3524250"/>
          <p14:tracePt t="29315" x="3705225" y="3530600"/>
          <p14:tracePt t="29325" x="3705225" y="3546475"/>
          <p14:tracePt t="29331" x="3709988" y="3565525"/>
          <p14:tracePt t="29341" x="3709988" y="3584575"/>
          <p14:tracePt t="29347" x="3716338" y="3600450"/>
          <p14:tracePt t="29356" x="3721100" y="3616325"/>
          <p14:tracePt t="29363" x="3724275" y="3635375"/>
          <p14:tracePt t="29372" x="3724275" y="3659188"/>
          <p14:tracePt t="29379" x="3736975" y="3686175"/>
          <p14:tracePt t="29388" x="3743325" y="3705225"/>
          <p14:tracePt t="29395" x="3748088" y="3735388"/>
          <p14:tracePt t="29404" x="3748088" y="3754438"/>
          <p14:tracePt t="29411" x="3759200" y="3778250"/>
          <p14:tracePt t="29419" x="3759200" y="3813175"/>
          <p14:tracePt t="29427" x="3759200" y="3851275"/>
          <p14:tracePt t="29435" x="3767138" y="3905250"/>
          <p14:tracePt t="29444" x="3767138" y="3932238"/>
          <p14:tracePt t="29451" x="3767138" y="3978275"/>
          <p14:tracePt t="29461" x="3767138" y="4005263"/>
          <p14:tracePt t="29467" x="3767138" y="4044950"/>
          <p14:tracePt t="29477" x="3767138" y="4079875"/>
          <p14:tracePt t="29483" x="3767138" y="4106863"/>
          <p14:tracePt t="29493" x="3767138" y="4129088"/>
          <p14:tracePt t="29499" x="3763963" y="4164013"/>
          <p14:tracePt t="29509" x="3759200" y="4171950"/>
          <p14:tracePt t="29515" x="3759200" y="4191000"/>
          <p14:tracePt t="29525" x="3756025" y="4214813"/>
          <p14:tracePt t="29531" x="3756025" y="4233863"/>
          <p14:tracePt t="29541" x="3756025" y="4252913"/>
          <p14:tracePt t="29547" x="3756025" y="4279900"/>
          <p14:tracePt t="29557" x="3756025" y="4298950"/>
          <p14:tracePt t="29563" x="3756025" y="4325938"/>
          <p14:tracePt t="29573" x="3756025" y="4349750"/>
          <p14:tracePt t="29579" x="3756025" y="4368800"/>
          <p14:tracePt t="29587" x="3743325" y="4387850"/>
          <p14:tracePt t="29596" x="3743325" y="4403725"/>
          <p14:tracePt t="29603" x="3740150" y="4419600"/>
          <p14:tracePt t="29612" x="3729038" y="4446588"/>
          <p14:tracePt t="29620" x="3721100" y="4460875"/>
          <p14:tracePt t="29628" x="3705225" y="4476750"/>
          <p14:tracePt t="29635" x="3705225" y="4492625"/>
          <p14:tracePt t="29645" x="3702050" y="4500563"/>
          <p14:tracePt t="29652" x="3694113" y="4514850"/>
          <p14:tracePt t="29661" x="3686175" y="4527550"/>
          <p14:tracePt t="29667" x="3678238" y="4541838"/>
          <p14:tracePt t="29677" x="3675063" y="4549775"/>
          <p14:tracePt t="29683" x="3670300" y="4554538"/>
          <p14:tracePt t="29693" x="3662363" y="4562475"/>
          <p14:tracePt t="29699" x="3659188" y="4565650"/>
          <p14:tracePt t="29715" x="3656013" y="4573588"/>
          <p14:tracePt t="29757" x="3651250" y="4576763"/>
          <p14:tracePt t="29763" x="3648075" y="4581525"/>
          <p14:tracePt t="29779" x="3640138" y="4581525"/>
          <p14:tracePt t="29787" x="3635375" y="4581525"/>
          <p14:tracePt t="29796" x="3629025" y="4581525"/>
          <p14:tracePt t="29803" x="3621088" y="4581525"/>
          <p14:tracePt t="29812" x="3608388" y="4576763"/>
          <p14:tracePt t="29820" x="3602038" y="4576763"/>
          <p14:tracePt t="29829" x="3581400" y="4565650"/>
          <p14:tracePt t="29837" x="3567113" y="4562475"/>
          <p14:tracePt t="29845" x="3551238" y="4562475"/>
          <p14:tracePt t="29852" x="3543300" y="4557713"/>
          <p14:tracePt t="29861" x="3532188" y="4554538"/>
          <p14:tracePt t="29867" x="3513138" y="4554538"/>
          <p14:tracePt t="29876" x="3505200" y="4546600"/>
          <p14:tracePt t="29883" x="3489325" y="4546600"/>
          <p14:tracePt t="29893" x="3473450" y="4541838"/>
          <p14:tracePt t="29899" x="3454400" y="4538663"/>
          <p14:tracePt t="29909" x="3432175" y="4538663"/>
          <p14:tracePt t="29915" x="3389313" y="4530725"/>
          <p14:tracePt t="29925" x="3343275" y="4522788"/>
          <p14:tracePt t="29931" x="3308350" y="4519613"/>
          <p14:tracePt t="29953" x="3195638" y="4503738"/>
          <p14:tracePt t="29957" x="3149600" y="4492625"/>
          <p14:tracePt t="29963" x="3111500" y="4492625"/>
          <p14:tracePt t="29972" x="3084513" y="4484688"/>
          <p14:tracePt t="29979" x="3060700" y="4479925"/>
          <p14:tracePt t="29987" x="3041650" y="4476750"/>
          <p14:tracePt t="29996" x="3025775" y="4468813"/>
          <p14:tracePt t="30002" x="3009900" y="4468813"/>
          <p14:tracePt t="30013" x="3003550" y="4468813"/>
          <p14:tracePt t="30019" x="2998788" y="4465638"/>
          <p14:tracePt t="30029" x="2987675" y="4460875"/>
          <p14:tracePt t="30035" x="2976563" y="4460875"/>
          <p14:tracePt t="30045" x="2960688" y="4457700"/>
          <p14:tracePt t="30051" x="2949575" y="4452938"/>
          <p14:tracePt t="30061" x="2914650" y="4446588"/>
          <p14:tracePt t="30067" x="2890838" y="4441825"/>
          <p14:tracePt t="30077" x="2852738" y="4433888"/>
          <p14:tracePt t="30083" x="2817813" y="4433888"/>
          <p14:tracePt t="30093" x="2779713" y="4425950"/>
          <p14:tracePt t="30099" x="2759075" y="4425950"/>
          <p14:tracePt t="30109" x="2732088" y="4425950"/>
          <p14:tracePt t="30115" x="2717800" y="4425950"/>
          <p14:tracePt t="30125" x="2690813" y="4430713"/>
          <p14:tracePt t="30131" x="2682875" y="4433888"/>
          <p14:tracePt t="30141" x="2659063" y="4433888"/>
          <p14:tracePt t="30147" x="2644775" y="4438650"/>
          <p14:tracePt t="30156" x="2632075" y="4446588"/>
          <p14:tracePt t="30163" x="2609850" y="4449763"/>
          <p14:tracePt t="30172" x="2574925" y="4449763"/>
          <p14:tracePt t="30179" x="2524125" y="4460875"/>
          <p14:tracePt t="30187" x="2486025" y="4476750"/>
          <p14:tracePt t="30196" x="2432050" y="4476750"/>
          <p14:tracePt t="30202" x="2370138" y="4492625"/>
          <p14:tracePt t="30212" x="2332038" y="4495800"/>
          <p14:tracePt t="30219" x="2265363" y="4511675"/>
          <p14:tracePt t="30229" x="2227263" y="4519613"/>
          <p14:tracePt t="30236" x="2189163" y="4530725"/>
          <p14:tracePt t="30245" x="2168525" y="4530725"/>
          <p14:tracePt t="30251" x="2154238" y="4533900"/>
          <p14:tracePt t="30261" x="2138363" y="4538663"/>
          <p14:tracePt t="30267" x="2135188" y="4541838"/>
          <p14:tracePt t="30277" x="2122488" y="4541838"/>
          <p14:tracePt t="30283" x="2108200" y="4541838"/>
          <p14:tracePt t="30293" x="2100263" y="4549775"/>
          <p14:tracePt t="30299" x="2084388" y="4554538"/>
          <p14:tracePt t="30309" x="2057400" y="4554538"/>
          <p14:tracePt t="30315" x="2019300" y="4562475"/>
          <p14:tracePt t="30325" x="1971675" y="4565650"/>
          <p14:tracePt t="30332" x="1917700" y="4573588"/>
          <p14:tracePt t="30341" x="1844675" y="4573588"/>
          <p14:tracePt t="30347" x="1771650" y="4581525"/>
          <p14:tracePt t="30356" x="1709738" y="4581525"/>
          <p14:tracePt t="30363" x="1655763" y="4589463"/>
          <p14:tracePt t="30371" x="1582738" y="4589463"/>
          <p14:tracePt t="30380" x="1544638" y="4592638"/>
          <p14:tracePt t="30387" x="1490663" y="4600575"/>
          <p14:tracePt t="30396" x="1470025" y="4600575"/>
          <p14:tracePt t="30404" x="1435100" y="4608513"/>
          <p14:tracePt t="30412" x="1420813" y="4611688"/>
          <p14:tracePt t="30419" x="1416050" y="4611688"/>
          <p14:tracePt t="30429" x="1412875" y="4616450"/>
          <p14:tracePt t="30445" x="1408113" y="4619625"/>
          <p14:tracePt t="30460" x="1401763" y="4622800"/>
          <p14:tracePt t="30467" x="1397000" y="4627563"/>
          <p14:tracePt t="30476" x="1397000" y="4630738"/>
          <p14:tracePt t="30483" x="1381125" y="4635500"/>
          <p14:tracePt t="30493" x="1381125" y="4643438"/>
          <p14:tracePt t="30499" x="1374775" y="4649788"/>
          <p14:tracePt t="30508" x="1370013" y="4657725"/>
          <p14:tracePt t="30515" x="1358900" y="4662488"/>
          <p14:tracePt t="30525" x="1354138" y="4673600"/>
          <p14:tracePt t="30531" x="1350963" y="4681538"/>
          <p14:tracePt t="30541" x="1347788" y="4689475"/>
          <p14:tracePt t="30547" x="1347788" y="4700588"/>
          <p14:tracePt t="30556" x="1343025" y="4703763"/>
          <p14:tracePt t="30563" x="1339850" y="4711700"/>
          <p14:tracePt t="30573" x="1339850" y="4727575"/>
          <p14:tracePt t="30580" x="1335088" y="4735513"/>
          <p14:tracePt t="30589" x="1327150" y="4751388"/>
          <p14:tracePt t="30596" x="1323975" y="4765675"/>
          <p14:tracePt t="30605" x="1320800" y="4778375"/>
          <p14:tracePt t="30613" x="1312863" y="4792663"/>
          <p14:tracePt t="30619" x="1304925" y="4816475"/>
          <p14:tracePt t="30630" x="1296988" y="4832350"/>
          <p14:tracePt t="30636" x="1293813" y="4840288"/>
          <p14:tracePt t="30646" x="1281113" y="4870450"/>
          <p14:tracePt t="30653" x="1277938" y="4889500"/>
          <p14:tracePt t="30661" x="1273175" y="4897438"/>
          <p14:tracePt t="30668" x="1266825" y="4908550"/>
          <p14:tracePt t="30676" x="1266825" y="4916488"/>
          <p14:tracePt t="30683" x="1266825" y="4924425"/>
          <p14:tracePt t="30693" x="1266825" y="4940300"/>
          <p14:tracePt t="30699" x="1266825" y="4959350"/>
          <p14:tracePt t="30709" x="1266825" y="4975225"/>
          <p14:tracePt t="30716" x="1266825" y="4994275"/>
          <p14:tracePt t="30725" x="1266825" y="5013325"/>
          <p14:tracePt t="30732" x="1266825" y="5040313"/>
          <p14:tracePt t="30741" x="1266825" y="5064125"/>
          <p14:tracePt t="30747" x="1270000" y="5091113"/>
          <p14:tracePt t="30756" x="1281113" y="5129213"/>
          <p14:tracePt t="30763" x="1281113" y="5148263"/>
          <p14:tracePt t="30771" x="1293813" y="5172075"/>
          <p14:tracePt t="30779" x="1304925" y="5202238"/>
          <p14:tracePt t="30788" x="1316038" y="5221288"/>
          <p14:tracePt t="30796" x="1327150" y="5260975"/>
          <p14:tracePt t="30803" x="1347788" y="5287963"/>
          <p14:tracePt t="30812" x="1370013" y="5310188"/>
          <p14:tracePt t="30820" x="1381125" y="5326063"/>
          <p14:tracePt t="30829" x="1393825" y="5341938"/>
          <p14:tracePt t="30835" x="1408113" y="5356225"/>
          <p14:tracePt t="30845" x="1423988" y="5372100"/>
          <p14:tracePt t="30851" x="1431925" y="5380038"/>
          <p14:tracePt t="30861" x="1435100" y="5391150"/>
          <p14:tracePt t="30867" x="1450975" y="5399088"/>
          <p14:tracePt t="30876" x="1463675" y="5402263"/>
          <p14:tracePt t="30883" x="1477963" y="5418138"/>
          <p14:tracePt t="30892" x="1485900" y="5426075"/>
          <p14:tracePt t="30900" x="1509713" y="5434013"/>
          <p14:tracePt t="30908" x="1524000" y="5445125"/>
          <p14:tracePt t="30915" x="1544638" y="5461000"/>
          <p14:tracePt t="30925" x="1574800" y="5480050"/>
          <p14:tracePt t="30931" x="1598613" y="5491163"/>
          <p14:tracePt t="30947" x="1628775" y="5511800"/>
          <p14:tracePt t="30948" x="1655763" y="5530850"/>
          <p14:tracePt t="30957" x="1666875" y="5538788"/>
          <p14:tracePt t="30963" x="1682750" y="5549900"/>
          <p14:tracePt t="30971" x="1698625" y="5565775"/>
          <p14:tracePt t="30980" x="1714500" y="5576888"/>
          <p14:tracePt t="30987" x="1725613" y="5584825"/>
          <p14:tracePt t="30996" x="1741488" y="5595938"/>
          <p14:tracePt t="31004" x="1763713" y="5619750"/>
          <p14:tracePt t="31013" x="1779588" y="5626100"/>
          <p14:tracePt t="31020" x="1806575" y="5649913"/>
          <p14:tracePt t="31028" x="1849438" y="5676900"/>
          <p14:tracePt t="31035" x="1887538" y="5700713"/>
          <p14:tracePt t="31045" x="1938338" y="5727700"/>
          <p14:tracePt t="31052" x="1976438" y="5746750"/>
          <p14:tracePt t="31061" x="2025650" y="5765800"/>
          <p14:tracePt t="31068" x="2081213" y="5789613"/>
          <p14:tracePt t="31076" x="2138363" y="5808663"/>
          <p14:tracePt t="31083" x="2184400" y="5822950"/>
          <p14:tracePt t="31093" x="2243138" y="5830888"/>
          <p14:tracePt t="31099" x="2289175" y="5843588"/>
          <p14:tracePt t="31109" x="2335213" y="5849938"/>
          <p14:tracePt t="31115" x="2373313" y="5854700"/>
          <p14:tracePt t="31125" x="2419350" y="5862638"/>
          <p14:tracePt t="31132" x="2493963" y="5870575"/>
          <p14:tracePt t="31140" x="2540000" y="5884863"/>
          <p14:tracePt t="31147" x="2613025" y="5889625"/>
          <p14:tracePt t="31156" x="2686050" y="5905500"/>
          <p14:tracePt t="31163" x="2767013" y="5911850"/>
          <p14:tracePt t="31172" x="2847975" y="5927725"/>
          <p14:tracePt t="31180" x="2928938" y="5943600"/>
          <p14:tracePt t="31189" x="3017838" y="5951538"/>
          <p14:tracePt t="31195" x="3092450" y="5965825"/>
          <p14:tracePt t="31203" x="3195638" y="5981700"/>
          <p14:tracePt t="31213" x="3276600" y="5989638"/>
          <p14:tracePt t="31220" x="3373438" y="5997575"/>
          <p14:tracePt t="31229" x="3446463" y="6000750"/>
          <p14:tracePt t="31235" x="3535363" y="6008688"/>
          <p14:tracePt t="31246" x="3608388" y="6008688"/>
          <p14:tracePt t="31251" x="3689350" y="6008688"/>
          <p14:tracePt t="31260" x="3770313" y="6016625"/>
          <p14:tracePt t="31267" x="3832225" y="6016625"/>
          <p14:tracePt t="31277" x="3886200" y="6016625"/>
          <p14:tracePt t="31283" x="3944938" y="6024563"/>
          <p14:tracePt t="31293" x="4006850" y="6040438"/>
          <p14:tracePt t="31300" x="4064000" y="6046788"/>
          <p14:tracePt t="31309" x="4152900" y="6059488"/>
          <p14:tracePt t="31315" x="4252913" y="6078538"/>
          <p14:tracePt t="31324" x="4333875" y="6081713"/>
          <p14:tracePt t="31331" x="4438650" y="6097588"/>
          <p14:tracePt t="31340" x="4508500" y="6105525"/>
          <p14:tracePt t="31348" x="4589463" y="6105525"/>
          <p14:tracePt t="31358" x="4670425" y="6105525"/>
          <p14:tracePt t="31363" x="4743450" y="6105525"/>
          <p14:tracePt t="31370" x="4832350" y="6105525"/>
          <p14:tracePt t="31380" x="4886325" y="6105525"/>
          <p14:tracePt t="31387" x="4948238" y="6105525"/>
          <p14:tracePt t="31396" x="5021263" y="6105525"/>
          <p14:tracePt t="31404" x="5075238" y="6105525"/>
          <p14:tracePt t="31413" x="5129213" y="6105525"/>
          <p14:tracePt t="31421" x="5183188" y="6105525"/>
          <p14:tracePt t="31428" x="5237163" y="6105525"/>
          <p14:tracePt t="31435" x="5284788" y="6105525"/>
          <p14:tracePt t="31445" x="5318125" y="6105525"/>
          <p14:tracePt t="31451" x="5373688" y="6105525"/>
          <p14:tracePt t="31461" x="5419725" y="6105525"/>
          <p14:tracePt t="31468" x="5473700" y="6105525"/>
          <p14:tracePt t="31477" x="5519738" y="6105525"/>
          <p14:tracePt t="31483" x="5565775" y="6097588"/>
          <p14:tracePt t="31492" x="5603875" y="6089650"/>
          <p14:tracePt t="31499" x="5635625" y="6078538"/>
          <p14:tracePt t="31509" x="5651500" y="6078538"/>
          <p14:tracePt t="31516" x="5665788" y="6067425"/>
          <p14:tracePt t="31526" x="5673725" y="6062663"/>
          <p14:tracePt t="31532" x="5678488" y="6054725"/>
          <p14:tracePt t="31539" x="5689600" y="6043613"/>
          <p14:tracePt t="31547" x="5689600" y="6035675"/>
          <p14:tracePt t="31556" x="5692775" y="6027738"/>
          <p14:tracePt t="31564" x="5697538" y="6016625"/>
          <p14:tracePt t="31570" x="5700713" y="6008688"/>
          <p14:tracePt t="31580" x="5711825" y="5992813"/>
          <p14:tracePt t="31589" x="5724525" y="5970588"/>
          <p14:tracePt t="31596" x="5746750" y="5938838"/>
          <p14:tracePt t="31604" x="5781675" y="5905500"/>
          <p14:tracePt t="31613" x="5824538" y="5865813"/>
          <p14:tracePt t="31619" x="5840413" y="5843588"/>
          <p14:tracePt t="31628" x="5875338" y="5816600"/>
          <p14:tracePt t="31635" x="5905500" y="5781675"/>
          <p14:tracePt t="31646" x="5932488" y="5757863"/>
          <p14:tracePt t="31651" x="5951538" y="5727700"/>
          <p14:tracePt t="31661" x="5959475" y="5711825"/>
          <p14:tracePt t="31667" x="5970588" y="5688013"/>
          <p14:tracePt t="31676" x="5975350" y="5673725"/>
          <p14:tracePt t="31683" x="5975350" y="5661025"/>
          <p14:tracePt t="31693" x="5975350" y="5646738"/>
          <p14:tracePt t="31700" x="5975350" y="5630863"/>
          <p14:tracePt t="31709" x="5970588" y="5611813"/>
          <p14:tracePt t="31715" x="5959475" y="5588000"/>
          <p14:tracePt t="31725" x="5951538" y="5565775"/>
          <p14:tracePt t="31731" x="5937250" y="5549900"/>
          <p14:tracePt t="31740" x="5937250" y="5541963"/>
          <p14:tracePt t="31748" x="5932488" y="5526088"/>
          <p14:tracePt t="31758" x="5932488" y="5511800"/>
          <p14:tracePt t="31764" x="5929313" y="5503863"/>
          <p14:tracePt t="31771" x="5929313" y="5484813"/>
          <p14:tracePt t="31780" x="5929313" y="5457825"/>
          <p14:tracePt t="31787" x="5929313" y="5426075"/>
          <p14:tracePt t="31796" x="5940425" y="5407025"/>
          <p14:tracePt t="31804" x="5951538" y="5383213"/>
          <p14:tracePt t="31813" x="5964238" y="5360988"/>
          <p14:tracePt t="31822" x="5983288" y="5321300"/>
          <p14:tracePt t="31828" x="5994400" y="5299075"/>
          <p14:tracePt t="31835" x="5997575" y="5283200"/>
          <p14:tracePt t="31844" x="6005513" y="5267325"/>
          <p14:tracePt t="31851" x="6005513" y="5260975"/>
          <p14:tracePt t="31861" x="6002338" y="5253038"/>
          <p14:tracePt t="31868" x="5997575" y="5240338"/>
          <p14:tracePt t="31877" x="5991225" y="5226050"/>
          <p14:tracePt t="31884" x="5978525" y="5221288"/>
          <p14:tracePt t="31894" x="5964238" y="5210175"/>
          <p14:tracePt t="31900" x="5956300" y="5207000"/>
          <p14:tracePt t="31910" x="5940425" y="5207000"/>
          <p14:tracePt t="31916" x="5924550" y="5202238"/>
          <p14:tracePt t="31925" x="5913438" y="5202238"/>
          <p14:tracePt t="31932" x="5897563" y="5202238"/>
          <p14:tracePt t="31940" x="5878513" y="5202238"/>
          <p14:tracePt t="31955" x="5848350" y="5202238"/>
          <p14:tracePt t="31964" x="5821363" y="5202238"/>
          <p14:tracePt t="31973" x="5773738" y="5194300"/>
          <p14:tracePt t="31980" x="5727700" y="5186363"/>
          <p14:tracePt t="31989" x="5681663" y="5183188"/>
          <p14:tracePt t="31997" x="5624513" y="5167313"/>
          <p14:tracePt t="32003" x="5549900" y="5129213"/>
          <p14:tracePt t="32013" x="5492750" y="5110163"/>
          <p14:tracePt t="32019" x="5419725" y="5078413"/>
          <p14:tracePt t="32029" x="5353050" y="5059363"/>
          <p14:tracePt t="32036" x="5280025" y="5029200"/>
          <p14:tracePt t="32045" x="5241925" y="5013325"/>
          <p14:tracePt t="32051" x="5183188" y="5002213"/>
          <p14:tracePt t="32061" x="5145088" y="4983163"/>
          <p14:tracePt t="32067" x="5126038" y="4975225"/>
          <p14:tracePt t="32076" x="5094288" y="4970463"/>
          <p14:tracePt t="32084" x="5080000" y="4959350"/>
          <p14:tracePt t="32093" x="5072063" y="4959350"/>
          <p14:tracePt t="32100" x="5056188" y="4959350"/>
          <p14:tracePt t="32108" x="5053013" y="4959350"/>
          <p14:tracePt t="32115" x="5045075" y="4959350"/>
          <p14:tracePt t="32125" x="5029200" y="4954588"/>
          <p14:tracePt t="32131" x="5013325" y="4954588"/>
          <p14:tracePt t="32139" x="4994275" y="4954588"/>
          <p14:tracePt t="32148" x="4959350" y="4954588"/>
          <p14:tracePt t="32157" x="4905375" y="4954588"/>
          <p14:tracePt t="32163" x="4851400" y="4954588"/>
          <p14:tracePt t="32171" x="4770438" y="4948238"/>
          <p14:tracePt t="32180" x="4716463" y="4948238"/>
          <p14:tracePt t="32188" x="4635500" y="4948238"/>
          <p14:tracePt t="32196" x="4565650" y="4948238"/>
          <p14:tracePt t="32204" x="4500563" y="4948238"/>
          <p14:tracePt t="32214" x="4446588" y="4948238"/>
          <p14:tracePt t="32219" x="4411663" y="4948238"/>
          <p14:tracePt t="32229" x="4365625" y="4948238"/>
          <p14:tracePt t="32235" x="4319588" y="4948238"/>
          <p14:tracePt t="32244" x="4273550" y="4948238"/>
          <p14:tracePt t="32251" x="4238625" y="4948238"/>
          <p14:tracePt t="32262" x="4198938" y="4948238"/>
          <p14:tracePt t="32268" x="4144963" y="4948238"/>
          <p14:tracePt t="32277" x="4103688" y="4948238"/>
          <p14:tracePt t="32283" x="4029075" y="4940300"/>
          <p14:tracePt t="32292" x="3956050" y="4940300"/>
          <p14:tracePt t="32299" x="3883025" y="4932363"/>
          <p14:tracePt t="32309" x="3821113" y="4932363"/>
          <p14:tracePt t="32316" x="3751263" y="4932363"/>
          <p14:tracePt t="32325" x="3697288" y="4932363"/>
          <p14:tracePt t="32332" x="3640138" y="4932363"/>
          <p14:tracePt t="32339" x="3586163" y="4932363"/>
          <p14:tracePt t="32348" x="3543300" y="4932363"/>
          <p14:tracePt t="32356" x="3513138" y="4932363"/>
          <p14:tracePt t="32364" x="3486150" y="4932363"/>
          <p14:tracePt t="32372" x="3465513" y="4932363"/>
          <p14:tracePt t="32381" x="3446463" y="4932363"/>
          <p14:tracePt t="32390" x="3427413" y="4932363"/>
          <p14:tracePt t="32397" x="3384550" y="4932363"/>
          <p14:tracePt t="32403" x="3346450" y="4932363"/>
          <p14:tracePt t="32413" x="3292475" y="4935538"/>
          <p14:tracePt t="32419" x="3238500" y="4935538"/>
          <p14:tracePt t="32430" x="3184525" y="4935538"/>
          <p14:tracePt t="32436" x="3130550" y="4935538"/>
          <p14:tracePt t="32445" x="3076575" y="4935538"/>
          <p14:tracePt t="32451" x="3022600" y="4935538"/>
          <p14:tracePt t="32461" x="2976563" y="4932363"/>
          <p14:tracePt t="32467" x="2936875" y="4932363"/>
          <p14:tracePt t="32477" x="2898775" y="4927600"/>
          <p14:tracePt t="32484" x="2879725" y="4927600"/>
          <p14:tracePt t="32494" x="2863850" y="4927600"/>
          <p14:tracePt t="32500" x="2852738" y="4927600"/>
          <p14:tracePt t="32508" x="2841625" y="4927600"/>
          <p14:tracePt t="32515" x="2833688" y="4927600"/>
          <p14:tracePt t="32523" x="2820988" y="4927600"/>
          <p14:tracePt t="32532" x="2798763" y="4927600"/>
          <p14:tracePt t="32539" x="2763838" y="4927600"/>
          <p14:tracePt t="32549" x="2728913" y="4927600"/>
          <p14:tracePt t="32556" x="2690813" y="4927600"/>
          <p14:tracePt t="32565" x="2644775" y="4927600"/>
          <p14:tracePt t="32573" x="2597150" y="4935538"/>
          <p14:tracePt t="32581" x="2559050" y="4948238"/>
          <p14:tracePt t="32587" x="2520950" y="4954588"/>
          <p14:tracePt t="32597" x="2501900" y="4959350"/>
          <p14:tracePt t="32605" x="2486025" y="4967288"/>
          <p14:tracePt t="32614" x="2478088" y="4967288"/>
          <p14:tracePt t="32619" x="2470150" y="4967288"/>
          <p14:tracePt t="32635" x="2466975" y="4970463"/>
          <p14:tracePt t="32732" x="2462213" y="4975225"/>
          <p14:tracePt t="33091" x="2474913" y="4962525"/>
          <p14:tracePt t="33099" x="2497138" y="4954588"/>
          <p14:tracePt t="33109" x="2535238" y="4921250"/>
          <p14:tracePt t="33116" x="2578100" y="4878388"/>
          <p14:tracePt t="33125" x="2613025" y="4835525"/>
          <p14:tracePt t="33132" x="2667000" y="4770438"/>
          <p14:tracePt t="33139" x="2709863" y="4700588"/>
          <p14:tracePt t="33148" x="2747963" y="4643438"/>
          <p14:tracePt t="33156" x="2786063" y="4568825"/>
          <p14:tracePt t="33165" x="2813050" y="4511675"/>
          <p14:tracePt t="33174" x="2833688" y="4452938"/>
          <p14:tracePt t="33182" x="2863850" y="4379913"/>
          <p14:tracePt t="33189" x="2895600" y="4306888"/>
          <p14:tracePt t="33197" x="2922588" y="4249738"/>
          <p14:tracePt t="33203" x="2952750" y="4183063"/>
          <p14:tracePt t="33213" x="2976563" y="4110038"/>
          <p14:tracePt t="33220" x="3003550" y="4059238"/>
          <p14:tracePt t="33230" x="3033713" y="3994150"/>
          <p14:tracePt t="33236" x="3068638" y="3910013"/>
          <p14:tracePt t="33246" x="3119438" y="3813175"/>
          <p14:tracePt t="33251" x="3157538" y="3727450"/>
          <p14:tracePt t="33261" x="3195638" y="3646488"/>
          <p14:tracePt t="33267" x="3241675" y="3557588"/>
          <p14:tracePt t="33277" x="3273425" y="3476625"/>
          <p14:tracePt t="33284" x="3308350" y="3400425"/>
          <p14:tracePt t="33294" x="3338513" y="3333750"/>
          <p14:tracePt t="33300" x="3354388" y="3287713"/>
          <p14:tracePt t="33309" x="3357563" y="3241675"/>
          <p14:tracePt t="33316" x="3373438" y="3176588"/>
          <p14:tracePt t="33322" x="3373438" y="3141663"/>
          <p14:tracePt t="33333" x="3373438" y="3103563"/>
          <p14:tracePt t="33342" x="3370263" y="3055938"/>
          <p14:tracePt t="33349" x="3357563" y="3025775"/>
          <p14:tracePt t="33355" x="3357563" y="2990850"/>
          <p14:tracePt t="33365" x="3346450" y="2940050"/>
          <p14:tracePt t="33371" x="3330575" y="2894013"/>
          <p14:tracePt t="33380" x="3319463" y="2855913"/>
          <p14:tracePt t="33387" x="3311525" y="2828925"/>
          <p14:tracePt t="33398" x="3311525" y="2790825"/>
          <p14:tracePt t="33404" x="3308350" y="2759075"/>
          <p14:tracePt t="33413" x="3292475" y="2720975"/>
          <p14:tracePt t="33420" x="3289300" y="2693988"/>
          <p14:tracePt t="33428" x="3281363" y="2647950"/>
          <p14:tracePt t="33435" x="3268663" y="2616200"/>
          <p14:tracePt t="33446" x="3257550" y="2586038"/>
          <p14:tracePt t="33452" x="3249613" y="2554288"/>
          <p14:tracePt t="33462" x="3230563" y="2524125"/>
          <p14:tracePt t="33468" x="3211513" y="2492375"/>
          <p14:tracePt t="33478" x="3195638" y="2470150"/>
          <p14:tracePt t="33483" x="3184525" y="2454275"/>
          <p14:tracePt t="33493" x="3176588" y="2443163"/>
          <p14:tracePt t="33499" x="3165475" y="2435225"/>
          <p14:tracePt t="33509" x="3160713" y="2432050"/>
          <p14:tracePt t="33516" x="3157538" y="2427288"/>
          <p14:tracePt t="33525" x="3152775" y="2424113"/>
          <p14:tracePt t="33549" x="3149600" y="2419350"/>
          <p14:tracePt t="33700" x="3146425" y="2419350"/>
          <p14:tracePt t="33868" x="3146425" y="2400300"/>
          <p14:tracePt t="33876" x="3146425" y="2362200"/>
          <p14:tracePt t="33883" x="3146425" y="2295525"/>
          <p14:tracePt t="33892" x="3146425" y="2254250"/>
          <p14:tracePt t="33900" x="3133725" y="2187575"/>
          <p14:tracePt t="33908" x="3133725" y="2149475"/>
          <p14:tracePt t="33916" x="3125788" y="2111375"/>
          <p14:tracePt t="33925" x="3122613" y="2092325"/>
          <p14:tracePt t="33933" x="3122613" y="2065338"/>
          <p14:tracePt t="33944" x="3122613" y="2044700"/>
          <p14:tracePt t="33949" x="3122613" y="2022475"/>
          <p14:tracePt t="33955" x="3114675" y="2014538"/>
          <p14:tracePt t="33965" x="3114675" y="1995488"/>
          <p14:tracePt t="33974" x="3114675" y="1987550"/>
          <p14:tracePt t="33982" x="3114675" y="1971675"/>
          <p14:tracePt t="33988" x="3114675" y="1963738"/>
          <p14:tracePt t="33996" x="3114675" y="1952625"/>
          <p14:tracePt t="34003" x="3111500" y="1944688"/>
          <p14:tracePt t="34012" x="3111500" y="1936750"/>
          <p14:tracePt t="34020" x="3103563" y="1925638"/>
          <p14:tracePt t="34029" x="3092450" y="1917700"/>
          <p14:tracePt t="34036" x="3076575" y="1903413"/>
          <p14:tracePt t="34046" x="3044825" y="1882775"/>
          <p14:tracePt t="34052" x="3006725" y="1863725"/>
          <p14:tracePt t="34060" x="2990850" y="1847850"/>
          <p14:tracePt t="34067" x="2949575" y="1825625"/>
          <p14:tracePt t="34077" x="2925763" y="1814513"/>
          <p14:tracePt t="34084" x="2898775" y="1801813"/>
          <p14:tracePt t="34093" x="2874963" y="1798638"/>
          <p14:tracePt t="34100" x="2855913" y="1793875"/>
          <p14:tracePt t="34108" x="2844800" y="1787525"/>
          <p14:tracePt t="34116" x="2836863" y="1787525"/>
          <p14:tracePt t="34124" x="2833688" y="1787525"/>
          <p14:tracePt t="34133" x="2828925" y="1787525"/>
          <p14:tracePt t="34149" x="2825750" y="1787525"/>
          <p14:tracePt t="34171" x="2825750" y="1798638"/>
          <p14:tracePt t="34181" x="2825750" y="1801813"/>
          <p14:tracePt t="34188" x="2820988" y="1814513"/>
          <p14:tracePt t="34198" x="2820988" y="1828800"/>
          <p14:tracePt t="34205" x="2820988" y="1841500"/>
          <p14:tracePt t="34213" x="2820988" y="1855788"/>
          <p14:tracePt t="34221" x="2820988" y="1871663"/>
          <p14:tracePt t="34228" x="2820988" y="1887538"/>
          <p14:tracePt t="34235" x="2828925" y="1903413"/>
          <p14:tracePt t="34246" x="2828925" y="1909763"/>
          <p14:tracePt t="34253" x="2828925" y="1914525"/>
          <p14:tracePt t="34262" x="2828925" y="1922463"/>
          <p14:tracePt t="34268" x="2825750" y="1925638"/>
          <p14:tracePt t="34278" x="2817813" y="1933575"/>
          <p14:tracePt t="34284" x="2817813" y="1936750"/>
          <p14:tracePt t="34293" x="2813050" y="1941513"/>
          <p14:tracePt t="34300" x="2809875" y="1944688"/>
          <p14:tracePt t="34308" x="2809875" y="1952625"/>
          <p14:tracePt t="34317" x="2806700" y="1952625"/>
          <p14:tracePt t="34323" x="2801938" y="1960563"/>
          <p14:tracePt t="34333" x="2801938" y="1971675"/>
          <p14:tracePt t="34340" x="2798763" y="1976438"/>
          <p14:tracePt t="34349" x="2794000" y="1987550"/>
          <p14:tracePt t="34355" x="2790825" y="1995488"/>
          <p14:tracePt t="34366" x="2790825" y="2011363"/>
          <p14:tracePt t="34373" x="2786063" y="2038350"/>
          <p14:tracePt t="34381" x="2786063" y="2076450"/>
          <p14:tracePt t="34388" x="2786063" y="2111375"/>
          <p14:tracePt t="34397" x="2786063" y="2165350"/>
          <p14:tracePt t="34404" x="2786063" y="2211388"/>
          <p14:tracePt t="34413" x="2794000" y="2276475"/>
          <p14:tracePt t="34420" x="2801938" y="2343150"/>
          <p14:tracePt t="34429" x="2817813" y="2397125"/>
          <p14:tracePt t="34437" x="2828925" y="2454275"/>
          <p14:tracePt t="34445" x="2836863" y="2508250"/>
          <p14:tracePt t="34453" x="2860675" y="2566988"/>
          <p14:tracePt t="34460" x="2871788" y="2628900"/>
          <p14:tracePt t="34467" x="2890838" y="2670175"/>
          <p14:tracePt t="34477" x="2914650" y="2724150"/>
          <p14:tracePt t="34484" x="2933700" y="2767013"/>
          <p14:tracePt t="34493" x="2944813" y="2805113"/>
          <p14:tracePt t="34500" x="2976563" y="2844800"/>
          <p14:tracePt t="34507" x="2990850" y="2874963"/>
          <p14:tracePt t="34517" x="3009900" y="2909888"/>
          <p14:tracePt t="34524" x="3022600" y="2928938"/>
          <p14:tracePt t="34533" x="3041650" y="2963863"/>
          <p14:tracePt t="34540" x="3060700" y="2987675"/>
          <p14:tracePt t="34550" x="3071813" y="3017838"/>
          <p14:tracePt t="34557" x="3084513" y="3036888"/>
          <p14:tracePt t="34566" x="3095625" y="3060700"/>
          <p14:tracePt t="34571" x="3106738" y="3082925"/>
          <p14:tracePt t="34581" x="3106738" y="3098800"/>
          <p14:tracePt t="34588" x="3111500" y="3117850"/>
          <p14:tracePt t="34597" x="3114675" y="3149600"/>
          <p14:tracePt t="34604" x="3114675" y="3184525"/>
          <p14:tracePt t="34613" x="3122613" y="3222625"/>
          <p14:tracePt t="34620" x="3130550" y="3260725"/>
          <p14:tracePt t="34629" x="3130550" y="3295650"/>
          <p14:tracePt t="34635" x="3133725" y="3319463"/>
          <p14:tracePt t="34645" x="3133725" y="3346450"/>
          <p14:tracePt t="34652" x="3133725" y="3365500"/>
          <p14:tracePt t="34661" x="3133725" y="3384550"/>
          <p14:tracePt t="34668" x="3138488" y="3411538"/>
          <p14:tracePt t="34677" x="3138488" y="3435350"/>
          <p14:tracePt t="34684" x="3146425" y="3443288"/>
          <p14:tracePt t="34691" x="3146425" y="3457575"/>
          <p14:tracePt t="34700" x="3149600" y="3473450"/>
          <p14:tracePt t="34716" x="3152775" y="3476625"/>
          <p14:tracePt t="34797" x="3157538" y="3476625"/>
          <p14:tracePt t="34803" x="3157538" y="3470275"/>
          <p14:tracePt t="34813" x="3160713" y="3454400"/>
          <p14:tracePt t="34820" x="3165475" y="3443288"/>
          <p14:tracePt t="34830" x="3165475" y="3435350"/>
          <p14:tracePt t="34836" x="3165475" y="3427413"/>
          <p14:tracePt t="34845" x="3165475" y="3419475"/>
          <p14:tracePt t="34852" x="3165475" y="3408363"/>
          <p14:tracePt t="34860" x="3165475" y="3403600"/>
          <p14:tracePt t="34867" x="3165475" y="3400425"/>
          <p14:tracePt t="34878" x="3165475" y="3395663"/>
          <p14:tracePt t="34884" x="3165475" y="3392488"/>
          <p14:tracePt t="34892" x="3165475" y="3387725"/>
          <p14:tracePt t="34907" x="3165475" y="3384550"/>
          <p14:tracePt t="34917" x="3165475" y="3381375"/>
          <p14:tracePt t="34925" x="3165475" y="3376613"/>
          <p14:tracePt t="34934" x="3165475" y="3368675"/>
          <p14:tracePt t="34942" x="3165475" y="3360738"/>
          <p14:tracePt t="34960" x="3176588" y="3338513"/>
          <p14:tracePt t="34965" x="3179763" y="3314700"/>
          <p14:tracePt t="34971" x="3184525" y="3306763"/>
          <p14:tracePt t="34981" x="3184525" y="3300413"/>
          <p14:tracePt t="34988" x="3187700" y="3295650"/>
          <p14:tracePt t="34998" x="3192463" y="3287713"/>
          <p14:tracePt t="35004" x="3192463" y="3276600"/>
          <p14:tracePt t="35014" x="3200400" y="3268663"/>
          <p14:tracePt t="35020" x="3206750" y="3252788"/>
          <p14:tracePt t="35028" x="3214688" y="3238500"/>
          <p14:tracePt t="35035" x="3219450" y="3230563"/>
          <p14:tracePt t="35046" x="3219450" y="3225800"/>
          <p14:tracePt t="35052" x="3227388" y="3219450"/>
          <p14:tracePt t="35061" x="3227388" y="3206750"/>
          <p14:tracePt t="35068" x="3235325" y="3203575"/>
          <p14:tracePt t="35076" x="3235325" y="3198813"/>
          <p14:tracePt t="35085" x="3235325" y="3190875"/>
          <p14:tracePt t="35092" x="3241675" y="3184525"/>
          <p14:tracePt t="35101" x="3246438" y="3179763"/>
          <p14:tracePt t="35109" x="3249613" y="3168650"/>
          <p14:tracePt t="35118" x="3249613" y="3157538"/>
          <p14:tracePt t="35124" x="3257550" y="3152775"/>
          <p14:tracePt t="35134" x="3262313" y="3136900"/>
          <p14:tracePt t="35141" x="3268663" y="3125788"/>
          <p14:tracePt t="35149" x="3268663" y="3117850"/>
          <p14:tracePt t="35156" x="3268663" y="3109913"/>
          <p14:tracePt t="35165" x="3273425" y="3106738"/>
          <p14:tracePt t="35182" x="3276600" y="3103563"/>
          <p14:tracePt t="35188" x="3276600" y="3098800"/>
          <p14:tracePt t="36436" x="3276600" y="3090863"/>
          <p14:tracePt t="36445" x="3281363" y="3079750"/>
          <p14:tracePt t="36452" x="3284538" y="3076575"/>
          <p14:tracePt t="36461" x="3284538" y="3071813"/>
          <p14:tracePt t="36469" x="3284538" y="3068638"/>
          <p14:tracePt t="36485" x="3289300" y="3063875"/>
          <p14:tracePt t="36494" x="3292475" y="3060700"/>
          <p14:tracePt t="36509" x="3292475" y="3052763"/>
          <p14:tracePt t="36660" x="3295650" y="3052763"/>
          <p14:tracePt t="38524" x="3295650" y="3055938"/>
          <p14:tracePt t="38532" x="3300413" y="3071813"/>
          <p14:tracePt t="38540" x="3300413" y="3079750"/>
          <p14:tracePt t="38550" x="3300413" y="3095625"/>
          <p14:tracePt t="38565" x="3303588" y="3106738"/>
          <p14:tracePt t="38573" x="3303588" y="3114675"/>
          <p14:tracePt t="38588" x="3303588" y="3122613"/>
          <p14:tracePt t="38604" x="3303588" y="3130550"/>
          <p14:tracePt t="38628" x="3303588" y="3141663"/>
          <p14:tracePt t="38637" x="3303588" y="3144838"/>
          <p14:tracePt t="38644" x="3303588" y="3149600"/>
          <p14:tracePt t="38653" x="3303588" y="3152775"/>
          <p14:tracePt t="38660" x="3303588" y="3160713"/>
          <p14:tracePt t="38670" x="3300413" y="3163888"/>
          <p14:tracePt t="38676" x="3300413" y="3171825"/>
          <p14:tracePt t="38685" x="3300413" y="3179763"/>
          <p14:tracePt t="38692" x="3295650" y="3195638"/>
          <p14:tracePt t="38702" x="3289300" y="3206750"/>
          <p14:tracePt t="38708" x="3284538" y="3219450"/>
          <p14:tracePt t="38717" x="3281363" y="3222625"/>
          <p14:tracePt t="38724" x="3276600" y="3238500"/>
          <p14:tracePt t="38733" x="3276600" y="3246438"/>
          <p14:tracePt t="38740" x="3265488" y="3260725"/>
          <p14:tracePt t="38750" x="3262313" y="3276600"/>
          <p14:tracePt t="38756" x="3249613" y="3292475"/>
          <p14:tracePt t="38766" x="3241675" y="3300413"/>
          <p14:tracePt t="38772" x="3227388" y="3314700"/>
          <p14:tracePt t="38781" x="3214688" y="3327400"/>
          <p14:tracePt t="38788" x="3200400" y="3333750"/>
          <p14:tracePt t="38797" x="3187700" y="3346450"/>
          <p14:tracePt t="38805" x="3179763" y="3354388"/>
          <p14:tracePt t="38812" x="3160713" y="3365500"/>
          <p14:tracePt t="38821" x="3146425" y="3376613"/>
          <p14:tracePt t="38829" x="3130550" y="3384550"/>
          <p14:tracePt t="38837" x="3103563" y="3392488"/>
          <p14:tracePt t="38845" x="3079750" y="3403600"/>
          <p14:tracePt t="38853" x="3041650" y="3414713"/>
          <p14:tracePt t="38861" x="2995613" y="3430588"/>
          <p14:tracePt t="38870" x="2949575" y="3435350"/>
          <p14:tracePt t="38876" x="2890838" y="3449638"/>
          <p14:tracePt t="38885" x="2844800" y="3462338"/>
          <p14:tracePt t="38892" x="2794000" y="3476625"/>
          <p14:tracePt t="38902" x="2767013" y="3476625"/>
          <p14:tracePt t="38908" x="2720975" y="3489325"/>
          <p14:tracePt t="38917" x="2674938" y="3497263"/>
          <p14:tracePt t="38924" x="2636838" y="3511550"/>
          <p14:tracePt t="38934" x="2616200" y="3511550"/>
          <p14:tracePt t="38949" x="2570163" y="3527425"/>
          <p14:tracePt t="38956" x="2555875" y="3530600"/>
          <p14:tracePt t="38965" x="2535238" y="3535363"/>
          <p14:tracePt t="38973" x="2520950" y="3546475"/>
          <p14:tracePt t="38981" x="2505075" y="3546475"/>
          <p14:tracePt t="38988" x="2486025" y="3557588"/>
          <p14:tracePt t="38996" x="2470150" y="3562350"/>
          <p14:tracePt t="39004" x="2451100" y="3565525"/>
          <p14:tracePt t="39012" x="2435225" y="3573463"/>
          <p14:tracePt t="39021" x="2408238" y="3578225"/>
          <p14:tracePt t="39028" x="2392363" y="3589338"/>
          <p14:tracePt t="39037" x="2370138" y="3592513"/>
          <p14:tracePt t="39045" x="2351088" y="3597275"/>
          <p14:tracePt t="39053" x="2311400" y="3605213"/>
          <p14:tracePt t="39060" x="2292350" y="3608388"/>
          <p14:tracePt t="39069" x="2262188" y="3616325"/>
          <p14:tracePt t="39076" x="2243138" y="3619500"/>
          <p14:tracePt t="39086" x="2227263" y="3627438"/>
          <p14:tracePt t="39092" x="2200275" y="3627438"/>
          <p14:tracePt t="39102" x="2189163" y="3632200"/>
          <p14:tracePt t="39108" x="2181225" y="3635375"/>
          <p14:tracePt t="39117" x="2165350" y="3635375"/>
          <p14:tracePt t="39124" x="2162175" y="3638550"/>
          <p14:tracePt t="39134" x="2154238" y="3643313"/>
          <p14:tracePt t="39140" x="2149475" y="3646488"/>
          <p14:tracePt t="39150" x="2141538" y="3646488"/>
          <p14:tracePt t="39156" x="2127250" y="3651250"/>
          <p14:tracePt t="39165" x="2119313" y="3659188"/>
          <p14:tracePt t="39172" x="2111375" y="3659188"/>
          <p14:tracePt t="39181" x="2095500" y="3659188"/>
          <p14:tracePt t="39188" x="2084388" y="3662363"/>
          <p14:tracePt t="39195" x="2081213" y="3662363"/>
          <p14:tracePt t="39205" x="2073275" y="3667125"/>
          <p14:tracePt t="39212" x="2065338" y="3667125"/>
          <p14:tracePt t="39221" x="2057400" y="3667125"/>
          <p14:tracePt t="39228" x="2054225" y="3667125"/>
          <p14:tracePt t="39237" x="2038350" y="3670300"/>
          <p14:tracePt t="39244" x="2030413" y="3670300"/>
          <p14:tracePt t="39254" x="2011363" y="3670300"/>
          <p14:tracePt t="39262" x="1992313" y="3670300"/>
          <p14:tracePt t="39269" x="1976438" y="3670300"/>
          <p14:tracePt t="39276" x="1949450" y="3670300"/>
          <p14:tracePt t="39285" x="1933575" y="3662363"/>
          <p14:tracePt t="39292" x="1914525" y="3659188"/>
          <p14:tracePt t="39301" x="1898650" y="3659188"/>
          <p14:tracePt t="39309" x="1890713" y="3654425"/>
          <p14:tracePt t="39318" x="1887538" y="3654425"/>
          <p14:tracePt t="39324" x="1884363" y="3651250"/>
          <p14:tracePt t="39334" x="1879600" y="3646488"/>
          <p14:tracePt t="39365" x="1876425" y="3643313"/>
          <p14:tracePt t="39380" x="1871663" y="3638550"/>
          <p14:tracePt t="39388" x="1871663" y="3635375"/>
          <p14:tracePt t="39397" x="1868488" y="3632200"/>
          <p14:tracePt t="39405" x="1868488" y="3627438"/>
          <p14:tracePt t="39413" x="1863725" y="3624263"/>
          <p14:tracePt t="39422" x="1863725" y="3619500"/>
          <p14:tracePt t="39429" x="1860550" y="3616325"/>
          <p14:tracePt t="39444" x="1852613" y="3608388"/>
          <p14:tracePt t="39470" x="1852613" y="3605213"/>
          <p14:tracePt t="39492" x="1849438" y="3600450"/>
          <p14:tracePt t="39524" x="1849438" y="3597275"/>
          <p14:tracePt t="39533" x="1849438" y="3592513"/>
          <p14:tracePt t="39541" x="1849438" y="3589338"/>
          <p14:tracePt t="39551" x="1849438" y="3581400"/>
          <p14:tracePt t="39556" x="1849438" y="3570288"/>
          <p14:tracePt t="39563" x="1849438" y="3562350"/>
          <p14:tracePt t="39573" x="1849438" y="3557588"/>
          <p14:tracePt t="39580" x="1849438" y="3554413"/>
          <p14:tracePt t="39589" x="1849438" y="3551238"/>
          <p14:tracePt t="39604" x="1849438" y="3546475"/>
          <p14:tracePt t="39780" x="1849438" y="3551238"/>
          <p14:tracePt t="39805" x="1849438" y="3554413"/>
          <p14:tracePt t="39813" x="1849438" y="3557588"/>
          <p14:tracePt t="39997" x="1844675" y="3562350"/>
          <p14:tracePt t="40013" x="1841500" y="3562350"/>
          <p14:tracePt t="40028" x="1836738" y="3562350"/>
          <p14:tracePt t="40055" x="1833563" y="3562350"/>
          <p14:tracePt t="41157" x="1833563" y="3554413"/>
          <p14:tracePt t="41164" x="1833563" y="3551238"/>
          <p14:tracePt t="41173" x="1833563" y="3546475"/>
          <p14:tracePt t="41181" x="1833563" y="3543300"/>
          <p14:tracePt t="41190" x="1833563" y="3538538"/>
          <p14:tracePt t="41206" x="1833563" y="3535363"/>
          <p14:tracePt t="41212" x="1833563" y="3530600"/>
          <p14:tracePt t="41238" x="1833563" y="3527425"/>
          <p14:tracePt t="41255" x="1833563" y="3524250"/>
          <p14:tracePt t="41861" x="1833563" y="3527425"/>
          <p14:tracePt t="41870" x="1833563" y="3535363"/>
          <p14:tracePt t="41877" x="1836738" y="3546475"/>
          <p14:tracePt t="41886" x="1836738" y="3551238"/>
          <p14:tracePt t="41893" x="1844675" y="3557588"/>
          <p14:tracePt t="41902" x="1849438" y="3565525"/>
          <p14:tracePt t="41908" x="1849438" y="3578225"/>
          <p14:tracePt t="41916" x="1849438" y="3581400"/>
          <p14:tracePt t="41925" x="1852613" y="3589338"/>
          <p14:tracePt t="41933" x="1857375" y="3592513"/>
          <p14:tracePt t="41941" x="1857375" y="3597275"/>
          <p14:tracePt t="41952" x="1857375" y="3600450"/>
          <p14:tracePt t="41964" x="1857375" y="3605213"/>
          <p14:tracePt t="41981" x="1857375" y="3608388"/>
          <p14:tracePt t="41999" x="1857375" y="3611563"/>
          <p14:tracePt t="42013" x="1857375" y="3616325"/>
          <p14:tracePt t="42021" x="1857375" y="3619500"/>
          <p14:tracePt t="42028" x="1852613" y="3624263"/>
          <p14:tracePt t="42038" x="1844675" y="3627438"/>
          <p14:tracePt t="42045" x="1841500" y="3632200"/>
          <p14:tracePt t="42054" x="1825625" y="3635375"/>
          <p14:tracePt t="42061" x="1817688" y="3638550"/>
          <p14:tracePt t="42070" x="1806575" y="3643313"/>
          <p14:tracePt t="42076" x="1798638" y="3643313"/>
          <p14:tracePt t="42085" x="1790700" y="3646488"/>
          <p14:tracePt t="42093" x="1782763" y="3646488"/>
          <p14:tracePt t="42103" x="1779588" y="3646488"/>
          <p14:tracePt t="42109" x="1768475" y="3646488"/>
          <p14:tracePt t="42116" x="1760538" y="3646488"/>
          <p14:tracePt t="42125" x="1755775" y="3646488"/>
          <p14:tracePt t="42133" x="1747838" y="3646488"/>
          <p14:tracePt t="42141" x="1744663" y="3646488"/>
          <p14:tracePt t="42149" x="1741488" y="3646488"/>
          <p14:tracePt t="42166" x="1733550" y="3643313"/>
          <p14:tracePt t="42175" x="1728788" y="3643313"/>
          <p14:tracePt t="42180" x="1725613" y="3638550"/>
          <p14:tracePt t="42190" x="1717675" y="3635375"/>
          <p14:tracePt t="42207" x="1714500" y="3632200"/>
          <p14:tracePt t="42223" x="1714500" y="3627438"/>
          <p14:tracePt t="42254" x="1714500" y="3624263"/>
          <p14:tracePt t="42261" x="1709738" y="3619500"/>
          <p14:tracePt t="42287" x="1709738" y="3616325"/>
          <p14:tracePt t="42300" x="1709738" y="3611563"/>
          <p14:tracePt t="42309" x="1709738" y="3608388"/>
          <p14:tracePt t="42316" x="1714500" y="3605213"/>
          <p14:tracePt t="42326" x="1717675" y="3600450"/>
          <p14:tracePt t="42333" x="1725613" y="3597275"/>
          <p14:tracePt t="42342" x="1741488" y="3597275"/>
          <p14:tracePt t="42349" x="1760538" y="3592513"/>
          <p14:tracePt t="42358" x="1768475" y="3589338"/>
          <p14:tracePt t="42364" x="1790700" y="3589338"/>
          <p14:tracePt t="42375" x="1817688" y="3589338"/>
          <p14:tracePt t="42382" x="1828800" y="3581400"/>
          <p14:tracePt t="42391" x="1852613" y="3581400"/>
          <p14:tracePt t="42397" x="1879600" y="3578225"/>
          <p14:tracePt t="42408" x="1895475" y="3578225"/>
          <p14:tracePt t="42412" x="1903413" y="3578225"/>
          <p14:tracePt t="42422" x="1911350" y="3578225"/>
          <p14:tracePt t="42461" x="1914525" y="3573463"/>
          <p14:tracePt t="42485" x="1917700" y="3573463"/>
          <p14:tracePt t="42501" x="1922463" y="3570288"/>
          <p14:tracePt t="42509" x="1925638" y="3570288"/>
          <p14:tracePt t="42517" x="1933575" y="3570288"/>
          <p14:tracePt t="42526" x="1941513" y="3570288"/>
          <p14:tracePt t="42533" x="1952625" y="3570288"/>
          <p14:tracePt t="42542" x="1968500" y="3565525"/>
          <p14:tracePt t="42550" x="1976438" y="3565525"/>
          <p14:tracePt t="42559" x="1984375" y="3557588"/>
          <p14:tracePt t="42565" x="1998663" y="3557588"/>
          <p14:tracePt t="42575" x="2014538" y="3557588"/>
          <p14:tracePt t="42583" x="2022475" y="3557588"/>
          <p14:tracePt t="42590" x="2030413" y="3557588"/>
          <p14:tracePt t="42596" x="2033588" y="3554413"/>
          <p14:tracePt t="42607" x="2038350" y="3554413"/>
          <p14:tracePt t="42733" x="2041525" y="3551238"/>
          <p14:tracePt t="42741" x="2046288" y="3551238"/>
          <p14:tracePt t="42749" x="2049463" y="3546475"/>
          <p14:tracePt t="42759" x="2057400" y="3543300"/>
          <p14:tracePt t="42764" x="2068513" y="3535363"/>
          <p14:tracePt t="42775" x="2084388" y="3535363"/>
          <p14:tracePt t="42781" x="2087563" y="3530600"/>
          <p14:tracePt t="42791" x="2095500" y="3527425"/>
          <p14:tracePt t="42797" x="2103438" y="3527425"/>
          <p14:tracePt t="42806" x="2108200" y="3524250"/>
          <p14:tracePt t="42845" x="2111375" y="3519488"/>
          <p14:tracePt t="42949" x="2114550" y="3511550"/>
          <p14:tracePt t="42965" x="2114550" y="3508375"/>
          <p14:tracePt t="42981" x="2114550" y="3503613"/>
          <p14:tracePt t="42996" x="2119313" y="3500438"/>
          <p14:tracePt t="43014" x="2119313" y="3489325"/>
          <p14:tracePt t="43024" x="2119313" y="3484563"/>
          <p14:tracePt t="43029" x="2119313" y="3481388"/>
          <p14:tracePt t="43039" x="2119313" y="3476625"/>
          <p14:tracePt t="43045" x="2119313" y="3473450"/>
          <p14:tracePt t="43055" x="2119313" y="3465513"/>
          <p14:tracePt t="43061" x="2122488" y="3462338"/>
          <p14:tracePt t="43078" x="2122488" y="3457575"/>
          <p14:tracePt t="43086" x="2122488" y="3454400"/>
          <p14:tracePt t="43101" x="2127250" y="3454400"/>
          <p14:tracePt t="43109" x="2127250" y="3449638"/>
          <p14:tracePt t="43133" x="2130425" y="3446463"/>
          <p14:tracePt t="43149" x="2130425" y="3443288"/>
          <p14:tracePt t="43164" x="2135188" y="3438525"/>
          <p14:tracePt t="43181" x="2135188" y="3435350"/>
          <p14:tracePt t="43191" x="2138363" y="3430588"/>
          <p14:tracePt t="43207" x="2141538" y="3427413"/>
          <p14:tracePt t="43221" x="2146300" y="3422650"/>
          <p14:tracePt t="43238" x="2149475" y="3422650"/>
          <p14:tracePt t="43256" x="2154238" y="3419475"/>
          <p14:tracePt t="43277" x="2154238" y="3414713"/>
          <p14:tracePt t="43293" x="2157413" y="3414713"/>
          <p14:tracePt t="43342" x="2162175" y="3411538"/>
          <p14:tracePt t="43749" x="2162175" y="3422650"/>
          <p14:tracePt t="43757" x="2162175" y="3430588"/>
          <p14:tracePt t="43765" x="2162175" y="3438525"/>
          <p14:tracePt t="43775" x="2162175" y="3454400"/>
          <p14:tracePt t="43781" x="2162175" y="3462338"/>
          <p14:tracePt t="43790" x="2162175" y="3470275"/>
          <p14:tracePt t="43797" x="2162175" y="3481388"/>
          <p14:tracePt t="43807" x="2162175" y="3489325"/>
          <p14:tracePt t="43813" x="2162175" y="3503613"/>
          <p14:tracePt t="43823" x="2162175" y="3511550"/>
          <p14:tracePt t="43829" x="2162175" y="3519488"/>
          <p14:tracePt t="43838" x="2162175" y="3527425"/>
          <p14:tracePt t="43845" x="2157413" y="3538538"/>
          <p14:tracePt t="43854" x="2157413" y="3557588"/>
          <p14:tracePt t="43861" x="2157413" y="3565525"/>
          <p14:tracePt t="43870" x="2149475" y="3600450"/>
          <p14:tracePt t="43891" x="2146300" y="3624263"/>
          <p14:tracePt t="43897" x="2138363" y="3643313"/>
          <p14:tracePt t="43906" x="2135188" y="3673475"/>
          <p14:tracePt t="43913" x="2135188" y="3735388"/>
          <p14:tracePt t="43923" x="2127250" y="3751263"/>
          <p14:tracePt t="43929" x="2122488" y="3759200"/>
          <p14:tracePt t="43939" x="2122488" y="3775075"/>
          <p14:tracePt t="43953" x="2119313" y="3789363"/>
          <p14:tracePt t="43960" x="2114550" y="3802063"/>
          <p14:tracePt t="43970" x="2103438" y="3808413"/>
          <p14:tracePt t="43977" x="2103438" y="3813175"/>
          <p14:tracePt t="43985" x="2095500" y="3816350"/>
          <p14:tracePt t="43994" x="2092325" y="3821113"/>
          <p14:tracePt t="44000" x="2087563" y="3824288"/>
          <p14:tracePt t="44010" x="2081213" y="3832225"/>
          <p14:tracePt t="44026" x="2073275" y="3835400"/>
          <p14:tracePt t="44034" x="2068513" y="3835400"/>
          <p14:tracePt t="44043" x="2065338" y="3840163"/>
          <p14:tracePt t="44049" x="2057400" y="3840163"/>
          <p14:tracePt t="44059" x="2054225" y="3843338"/>
          <p14:tracePt t="44065" x="2049463" y="3843338"/>
          <p14:tracePt t="44074" x="2046288" y="3843338"/>
          <p14:tracePt t="44081" x="2033588" y="3848100"/>
          <p14:tracePt t="44097" x="2030413" y="3851275"/>
          <p14:tracePt t="44106" x="2025650" y="3851275"/>
          <p14:tracePt t="44129" x="2019300" y="3851275"/>
          <p14:tracePt t="44145" x="2014538" y="3856038"/>
          <p14:tracePt t="44155" x="2011363" y="3859213"/>
          <p14:tracePt t="44161" x="2003425" y="3859213"/>
          <p14:tracePt t="44177" x="1998663" y="3862388"/>
          <p14:tracePt t="44185" x="1992313" y="3862388"/>
          <p14:tracePt t="44201" x="1992313" y="3867150"/>
          <p14:tracePt t="44217" x="1984375" y="3867150"/>
          <p14:tracePt t="44235" x="1979613" y="3870325"/>
          <p14:tracePt t="44249" x="1976438" y="3870325"/>
          <p14:tracePt t="44265" x="1968500" y="3870325"/>
          <p14:tracePt t="44275" x="1968500" y="3875088"/>
          <p14:tracePt t="44329" x="1960563" y="3875088"/>
          <p14:tracePt t="44577" x="1960563" y="3870325"/>
          <p14:tracePt t="44609" x="1960563" y="3867150"/>
          <p14:tracePt t="44617" x="1960563" y="3862388"/>
          <p14:tracePt t="44633" x="1960563" y="3859213"/>
          <p14:tracePt t="44644" x="1960563" y="3856038"/>
          <p14:tracePt t="44658" x="1960563" y="3851275"/>
          <p14:tracePt t="44674" x="1960563" y="3848100"/>
          <p14:tracePt t="44706" x="1957388" y="3843338"/>
          <p14:tracePt t="44730" x="1957388" y="3840163"/>
          <p14:tracePt t="44738" x="1957388" y="3835400"/>
          <p14:tracePt t="44746" x="1952625" y="3832225"/>
          <p14:tracePt t="44755" x="1952625" y="3829050"/>
          <p14:tracePt t="44769" x="1949450" y="3821113"/>
          <p14:tracePt t="44785" x="1941513" y="3808413"/>
          <p14:tracePt t="44795" x="1938338" y="3805238"/>
          <p14:tracePt t="44811" x="1938338" y="3802063"/>
          <p14:tracePt t="44818" x="1938338" y="3797300"/>
          <p14:tracePt t="44833" x="1938338" y="3794125"/>
          <p14:tracePt t="44842" x="1933575" y="3789363"/>
          <p14:tracePt t="44849" x="1933575" y="3786188"/>
          <p14:tracePt t="44858" x="1933575" y="3781425"/>
          <p14:tracePt t="44875" x="1933575" y="3778250"/>
          <p14:tracePt t="44881" x="1933575" y="3775075"/>
          <p14:tracePt t="44907" x="1933575" y="3770313"/>
          <p14:tracePt t="44913" x="1933575" y="3767138"/>
          <p14:tracePt t="44929" x="1938338" y="3767138"/>
          <p14:tracePt t="45033" x="1941513" y="3767138"/>
          <p14:tracePt t="45073" x="1944688" y="3762375"/>
          <p14:tracePt t="45081" x="1949450" y="3762375"/>
          <p14:tracePt t="45091" x="1952625" y="3759200"/>
          <p14:tracePt t="45097" x="1957388" y="3759200"/>
          <p14:tracePt t="45107" x="1960563" y="3759200"/>
          <p14:tracePt t="45113" x="1965325" y="3759200"/>
          <p14:tracePt t="45123" x="1976438" y="3759200"/>
          <p14:tracePt t="45129" x="1984375" y="3754438"/>
          <p14:tracePt t="45138" x="1992313" y="3754438"/>
          <p14:tracePt t="45145" x="1998663" y="3754438"/>
          <p14:tracePt t="45153" x="2003425" y="3754438"/>
          <p14:tracePt t="45162" x="2014538" y="3751263"/>
          <p14:tracePt t="45169" x="2019300" y="3751263"/>
          <p14:tracePt t="45179" x="2025650" y="3751263"/>
          <p14:tracePt t="45187" x="2030413" y="3751263"/>
          <p14:tracePt t="45195" x="2033588" y="3748088"/>
          <p14:tracePt t="45203" x="2038350" y="3748088"/>
          <p14:tracePt t="45212" x="2041525" y="3748088"/>
          <p14:tracePt t="45227" x="2046288" y="3748088"/>
          <p14:tracePt t="45235" x="2049463" y="3748088"/>
          <p14:tracePt t="45249" x="2057400" y="3748088"/>
          <p14:tracePt t="45259" x="2065338" y="3748088"/>
          <p14:tracePt t="45265" x="2084388" y="3748088"/>
          <p14:tracePt t="45275" x="2108200" y="3748088"/>
          <p14:tracePt t="45281" x="2114550" y="3748088"/>
          <p14:tracePt t="45291" x="2122488" y="3748088"/>
          <p14:tracePt t="45297" x="2138363" y="3754438"/>
          <p14:tracePt t="45307" x="2154238" y="3754438"/>
          <p14:tracePt t="45313" x="2162175" y="3754438"/>
          <p14:tracePt t="45323" x="2168525" y="3754438"/>
          <p14:tracePt t="45329" x="2176463" y="3754438"/>
          <p14:tracePt t="45336" x="2181225" y="3754438"/>
          <p14:tracePt t="45345" x="2189163" y="3754438"/>
          <p14:tracePt t="45353" x="2192338" y="3754438"/>
          <p14:tracePt t="45362" x="2195513" y="3754438"/>
          <p14:tracePt t="45369" x="2200275" y="3754438"/>
          <p14:tracePt t="45378" x="2203450" y="3754438"/>
          <p14:tracePt t="45395" x="2208213" y="3754438"/>
          <p14:tracePt t="45403" x="2211388" y="3754438"/>
          <p14:tracePt t="45412" x="2222500" y="3754438"/>
          <p14:tracePt t="45417" x="2227263" y="3754438"/>
          <p14:tracePt t="45426" x="2235200" y="3754438"/>
          <p14:tracePt t="45433" x="2246313" y="3754438"/>
          <p14:tracePt t="45443" x="2251075" y="3754438"/>
          <p14:tracePt t="45449" x="2254250" y="3754438"/>
          <p14:tracePt t="45459" x="2265363" y="3754438"/>
          <p14:tracePt t="45465" x="2273300" y="3754438"/>
          <p14:tracePt t="45475" x="2281238" y="3754438"/>
          <p14:tracePt t="45481" x="2284413" y="3754438"/>
          <p14:tracePt t="45490" x="2289175" y="3754438"/>
          <p14:tracePt t="45497" x="2297113" y="3754438"/>
          <p14:tracePt t="45507" x="2300288" y="3754438"/>
          <p14:tracePt t="45513" x="2305050" y="3754438"/>
          <p14:tracePt t="45522" x="2311400" y="3754438"/>
          <p14:tracePt t="45538" x="2324100" y="3754438"/>
          <p14:tracePt t="45545" x="2327275" y="3754438"/>
          <p14:tracePt t="45555" x="2332038" y="3754438"/>
          <p14:tracePt t="45562" x="2335213" y="3754438"/>
          <p14:tracePt t="45570" x="2338388" y="3754438"/>
          <p14:tracePt t="45578" x="2343150" y="3754438"/>
          <p14:tracePt t="45595" x="2346325" y="3754438"/>
          <p14:tracePt t="45611" x="2351088" y="3754438"/>
          <p14:tracePt t="45626" x="2359025" y="3754438"/>
          <p14:tracePt t="45633" x="2362200" y="3754438"/>
          <p14:tracePt t="45642" x="2365375" y="3754438"/>
          <p14:tracePt t="45649" x="2373313" y="3754438"/>
          <p14:tracePt t="45658" x="2381250" y="3754438"/>
          <p14:tracePt t="45665" x="2386013" y="3754438"/>
          <p14:tracePt t="45676" x="2389188" y="3754438"/>
          <p14:tracePt t="45681" x="2397125" y="3754438"/>
          <p14:tracePt t="45691" x="2400300" y="3754438"/>
          <p14:tracePt t="45697" x="2413000" y="3754438"/>
          <p14:tracePt t="45707" x="2416175" y="3754438"/>
          <p14:tracePt t="45713" x="2427288" y="3754438"/>
          <p14:tracePt t="45723" x="2435225" y="3754438"/>
          <p14:tracePt t="45729" x="2439988" y="3751263"/>
          <p14:tracePt t="45737" x="2443163" y="3751263"/>
          <p14:tracePt t="45753" x="2447925" y="3751263"/>
          <p14:tracePt t="45762" x="2451100" y="3751263"/>
          <p14:tracePt t="45778" x="2454275" y="3751263"/>
          <p14:tracePt t="45801" x="2462213" y="3751263"/>
          <p14:tracePt t="45811" x="2466975" y="3748088"/>
          <p14:tracePt t="45817" x="2470150" y="3748088"/>
          <p14:tracePt t="45827" x="2478088" y="3748088"/>
          <p14:tracePt t="45833" x="2486025" y="3748088"/>
          <p14:tracePt t="45849" x="2501900" y="3740150"/>
          <p14:tracePt t="45859" x="2505075" y="3740150"/>
          <p14:tracePt t="45865" x="2513013" y="3740150"/>
          <p14:tracePt t="45875" x="2520950" y="3740150"/>
          <p14:tracePt t="45881" x="2532063" y="3735388"/>
          <p14:tracePt t="45891" x="2535238" y="3735388"/>
          <p14:tracePt t="45897" x="2540000" y="3732213"/>
          <p14:tracePt t="45913" x="2543175" y="3727450"/>
          <p14:tracePt t="45922" x="2547938" y="3727450"/>
          <p14:tracePt t="45929" x="2551113" y="3724275"/>
          <p14:tracePt t="45953" x="2555875" y="3721100"/>
          <p14:tracePt t="45969" x="2559050" y="3716338"/>
          <p14:tracePt t="45979" x="2562225" y="3716338"/>
          <p14:tracePt t="45995" x="2570163" y="3713163"/>
          <p14:tracePt t="46011" x="2574925" y="3708400"/>
          <p14:tracePt t="46017" x="2578100" y="3708400"/>
          <p14:tracePt t="46026" x="2582863" y="3705225"/>
          <p14:tracePt t="46033" x="2586038" y="3705225"/>
          <p14:tracePt t="46043" x="2589213" y="3705225"/>
          <p14:tracePt t="46049" x="2593975" y="3700463"/>
          <p14:tracePt t="46059" x="2597150" y="3697288"/>
          <p14:tracePt t="46075" x="2601913" y="3697288"/>
          <p14:tracePt t="46425" x="2601913" y="3694113"/>
          <p14:tracePt t="46442" x="2605088" y="3689350"/>
          <p14:tracePt t="46458" x="2605088" y="3686175"/>
          <p14:tracePt t="46897" x="2605088" y="3681413"/>
          <p14:tracePt t="46913" x="2605088" y="3678238"/>
          <p14:tracePt t="48595" x="2609850" y="3678238"/>
          <p14:tracePt t="48602" x="2616200" y="3673475"/>
          <p14:tracePt t="48611" x="2636838" y="3670300"/>
          <p14:tracePt t="48618" x="2659063" y="3670300"/>
          <p14:tracePt t="48628" x="2671763" y="3670300"/>
          <p14:tracePt t="48634" x="2686050" y="3670300"/>
          <p14:tracePt t="48644" x="2701925" y="3670300"/>
          <p14:tracePt t="48650" x="2720975" y="3670300"/>
          <p14:tracePt t="48656" x="2736850" y="3670300"/>
          <p14:tracePt t="48665" x="2744788" y="3670300"/>
          <p14:tracePt t="48674" x="2752725" y="3670300"/>
          <p14:tracePt t="48681" x="2755900" y="3670300"/>
          <p14:tracePt t="48690" x="2759075" y="3667125"/>
          <p14:tracePt t="48698" x="2763838" y="3667125"/>
          <p14:tracePt t="48706" x="2767013" y="3667125"/>
          <p14:tracePt t="48714" x="2771775" y="3667125"/>
          <p14:tracePt t="48723" x="2779713" y="3667125"/>
          <p14:tracePt t="48730" x="2790825" y="3667125"/>
          <p14:tracePt t="48737" x="2798763" y="3667125"/>
          <p14:tracePt t="48747" x="2806700" y="3667125"/>
          <p14:tracePt t="48754" x="2813050" y="3667125"/>
          <p14:tracePt t="48764" x="2828925" y="3667125"/>
          <p14:tracePt t="48769" x="2847975" y="3667125"/>
          <p14:tracePt t="48779" x="2863850" y="3667125"/>
          <p14:tracePt t="48785" x="2871788" y="3667125"/>
          <p14:tracePt t="48795" x="2895600" y="3667125"/>
          <p14:tracePt t="48802" x="2901950" y="3667125"/>
          <p14:tracePt t="48811" x="2909888" y="3659188"/>
          <p14:tracePt t="48818" x="2914650" y="3659188"/>
          <p14:tracePt t="48833" x="2917825" y="3654425"/>
          <p14:tracePt t="48875" x="2917825" y="3651250"/>
          <p14:tracePt t="48889" x="2909888" y="3651250"/>
          <p14:tracePt t="48898" x="2906713" y="3651250"/>
          <p14:tracePt t="48905" x="2901950" y="3646488"/>
          <p14:tracePt t="48915" x="2898775" y="3646488"/>
          <p14:tracePt t="48932" x="2890838" y="3646488"/>
          <p14:tracePt t="49098" x="2895600" y="3643313"/>
          <p14:tracePt t="49114" x="2906713" y="3638550"/>
          <p14:tracePt t="49121" x="2909888" y="3638550"/>
          <p14:tracePt t="49131" x="2914650" y="3638550"/>
          <p14:tracePt t="49137" x="2922588" y="3638550"/>
          <p14:tracePt t="49148" x="2925763" y="3638550"/>
          <p14:tracePt t="49154" x="2928938" y="3638550"/>
          <p14:tracePt t="49164" x="2936875" y="3638550"/>
          <p14:tracePt t="49169" x="2944813" y="3638550"/>
          <p14:tracePt t="49178" x="2949575" y="3638550"/>
          <p14:tracePt t="49185" x="2952750" y="3635375"/>
          <p14:tracePt t="49195" x="2955925" y="3635375"/>
          <p14:tracePt t="49211" x="2960688" y="3635375"/>
          <p14:tracePt t="49882" x="2955925" y="3635375"/>
          <p14:tracePt t="49890" x="2944813" y="3635375"/>
          <p14:tracePt t="49901" x="2936875" y="3635375"/>
          <p14:tracePt t="49906" x="2922588" y="3635375"/>
          <p14:tracePt t="49916" x="2906713" y="3638550"/>
          <p14:tracePt t="49921" x="2887663" y="3646488"/>
          <p14:tracePt t="49931" x="2871788" y="3646488"/>
          <p14:tracePt t="49944" x="2855913" y="3646488"/>
          <p14:tracePt t="49948" x="2841625" y="3646488"/>
          <p14:tracePt t="49954" x="2820988" y="3646488"/>
          <p14:tracePt t="49964" x="2794000" y="3651250"/>
          <p14:tracePt t="49970" x="2774950" y="3654425"/>
          <p14:tracePt t="49979" x="2752725" y="3662363"/>
          <p14:tracePt t="49985" x="2732088" y="3662363"/>
          <p14:tracePt t="49996" x="2713038" y="3667125"/>
          <p14:tracePt t="50002" x="2698750" y="3670300"/>
          <p14:tracePt t="50012" x="2682875" y="3670300"/>
          <p14:tracePt t="50018" x="2655888" y="3681413"/>
          <p14:tracePt t="50027" x="2640013" y="3681413"/>
          <p14:tracePt t="50034" x="2620963" y="3689350"/>
          <p14:tracePt t="50042" x="2589213" y="3694113"/>
          <p14:tracePt t="50050" x="2559050" y="3700463"/>
          <p14:tracePt t="50058" x="2524125" y="3705225"/>
          <p14:tracePt t="50067" x="2486025" y="3713163"/>
          <p14:tracePt t="50075" x="2454275" y="3721100"/>
          <p14:tracePt t="50084" x="2427288" y="3724275"/>
          <p14:tracePt t="50090" x="2386013" y="3735388"/>
          <p14:tracePt t="50099" x="2351088" y="3743325"/>
          <p14:tracePt t="50107" x="2319338" y="3751263"/>
          <p14:tracePt t="50116" x="2297113" y="3762375"/>
          <p14:tracePt t="50122" x="2278063" y="3767138"/>
          <p14:tracePt t="50132" x="2270125" y="3770313"/>
          <p14:tracePt t="50138" x="2265363" y="3770313"/>
          <p14:tracePt t="50147" x="2262188" y="3775075"/>
          <p14:tracePt t="50153" x="2257425" y="3778250"/>
          <p14:tracePt t="50163" x="2254250" y="3781425"/>
          <p14:tracePt t="50170" x="2251075" y="3786188"/>
          <p14:tracePt t="50180" x="2246313" y="3786188"/>
          <p14:tracePt t="50186" x="2243138" y="3789363"/>
          <p14:tracePt t="50196" x="2227263" y="3797300"/>
          <p14:tracePt t="50201" x="2222500" y="3802063"/>
          <p14:tracePt t="50209" x="2211388" y="3805238"/>
          <p14:tracePt t="50217" x="2195513" y="3813175"/>
          <p14:tracePt t="50227" x="2181225" y="3821113"/>
          <p14:tracePt t="50234" x="2162175" y="3821113"/>
          <p14:tracePt t="50243" x="2138363" y="3832225"/>
          <p14:tracePt t="50251" x="2119313" y="3832225"/>
          <p14:tracePt t="50257" x="2095500" y="3835400"/>
          <p14:tracePt t="50267" x="2076450" y="3835400"/>
          <p14:tracePt t="50274" x="2068513" y="3843338"/>
          <p14:tracePt t="50284" x="2057400" y="3848100"/>
          <p14:tracePt t="50290" x="2049463" y="3848100"/>
          <p14:tracePt t="50300" x="2041525" y="3848100"/>
          <p14:tracePt t="50307" x="2033588" y="3848100"/>
          <p14:tracePt t="50315" x="2033588" y="3856038"/>
          <p14:tracePt t="50321" x="2025650" y="3856038"/>
          <p14:tracePt t="50338" x="2022475" y="3856038"/>
          <p14:tracePt t="50348" x="2019300" y="3856038"/>
          <p14:tracePt t="50364" x="2006600" y="3856038"/>
          <p14:tracePt t="50379" x="2006600" y="3859213"/>
          <p14:tracePt t="50385" x="1998663" y="3862388"/>
          <p14:tracePt t="50396" x="1992313" y="3862388"/>
          <p14:tracePt t="50402" x="1984375" y="3867150"/>
          <p14:tracePt t="50412" x="1968500" y="3867150"/>
          <p14:tracePt t="50418" x="1952625" y="3875088"/>
          <p14:tracePt t="50427" x="1944688" y="3875088"/>
          <p14:tracePt t="50434" x="1922463" y="3878263"/>
          <p14:tracePt t="50442" x="1917700" y="3878263"/>
          <p14:tracePt t="50451" x="1906588" y="3878263"/>
          <p14:tracePt t="50458" x="1903413" y="3878263"/>
          <p14:tracePt t="50467" x="1898650" y="3878263"/>
          <p14:tracePt t="50474" x="1895475" y="3878263"/>
          <p14:tracePt t="50489" x="1890713" y="3878263"/>
          <p14:tracePt t="50553" x="1887538" y="3878263"/>
          <p14:tracePt t="50570" x="1884363" y="3878263"/>
          <p14:tracePt t="50580" x="1879600" y="3878263"/>
          <p14:tracePt t="50586" x="1871663" y="3878263"/>
          <p14:tracePt t="50596" x="1868488" y="3878263"/>
          <p14:tracePt t="50601" x="1860550" y="3878263"/>
          <p14:tracePt t="50609" x="1857375" y="3878263"/>
          <p14:tracePt t="50618" x="1852613" y="3878263"/>
          <p14:tracePt t="50627" x="1849438" y="3878263"/>
          <p14:tracePt t="51009" x="1852613" y="3878263"/>
          <p14:tracePt t="51034" x="1857375" y="3878263"/>
          <p14:tracePt t="51050" x="1860550" y="3878263"/>
          <p14:tracePt t="51066" x="1863725" y="3878263"/>
          <p14:tracePt t="51074" x="1868488" y="3878263"/>
          <p14:tracePt t="51084" x="1876425" y="3878263"/>
          <p14:tracePt t="51091" x="1890713" y="3878263"/>
          <p14:tracePt t="51100" x="1911350" y="3878263"/>
          <p14:tracePt t="51106" x="1925638" y="3886200"/>
          <p14:tracePt t="51115" x="1941513" y="3890963"/>
          <p14:tracePt t="51121" x="1960563" y="3894138"/>
          <p14:tracePt t="51131" x="1976438" y="3902075"/>
          <p14:tracePt t="51138" x="1992313" y="3902075"/>
          <p14:tracePt t="51147" x="1998663" y="3902075"/>
          <p14:tracePt t="51154" x="2006600" y="3902075"/>
          <p14:tracePt t="51163" x="2011363" y="3902075"/>
          <p14:tracePt t="51170" x="2014538" y="3902075"/>
          <p14:tracePt t="51330" x="2019300" y="3902075"/>
          <p14:tracePt t="51338" x="2025650" y="3902075"/>
          <p14:tracePt t="51346" x="2041525" y="3894138"/>
          <p14:tracePt t="51353" x="2057400" y="3894138"/>
          <p14:tracePt t="51363" x="2060575" y="3890963"/>
          <p14:tracePt t="51370" x="2073275" y="3886200"/>
          <p14:tracePt t="51379" x="2087563" y="3886200"/>
          <p14:tracePt t="51386" x="2095500" y="3883025"/>
          <p14:tracePt t="51395" x="2119313" y="3878263"/>
          <p14:tracePt t="51402" x="2119313" y="3875088"/>
          <p14:tracePt t="51409" x="2127250" y="3870325"/>
          <p14:tracePt t="51419" x="2130425" y="3870325"/>
          <p14:tracePt t="51427" x="2135188" y="3867150"/>
          <p14:tracePt t="51506" x="2138363" y="3867150"/>
          <p14:tracePt t="51521" x="2141538" y="3867150"/>
          <p14:tracePt t="51538" x="2146300" y="3867150"/>
          <p14:tracePt t="51859" x="2149475" y="3867150"/>
          <p14:tracePt t="51884" x="2154238" y="3867150"/>
          <p14:tracePt t="51890" x="2157413" y="3867150"/>
          <p14:tracePt t="51900" x="2162175" y="3867150"/>
          <p14:tracePt t="51906" x="2168525" y="3867150"/>
          <p14:tracePt t="51915" x="2173288" y="3867150"/>
          <p14:tracePt t="51921" x="2181225" y="3867150"/>
          <p14:tracePt t="51932" x="2184400" y="3867150"/>
          <p14:tracePt t="51945" x="2192338" y="3867150"/>
          <p14:tracePt t="51948" x="2200275" y="3867150"/>
          <p14:tracePt t="51954" x="2216150" y="3867150"/>
          <p14:tracePt t="51963" x="2222500" y="3867150"/>
          <p14:tracePt t="51970" x="2235200" y="3867150"/>
          <p14:tracePt t="51980" x="2246313" y="3867150"/>
          <p14:tracePt t="51986" x="2257425" y="3867150"/>
          <p14:tracePt t="51994" x="2278063" y="3867150"/>
          <p14:tracePt t="52003" x="2284413" y="3867150"/>
          <p14:tracePt t="52010" x="2300288" y="3867150"/>
          <p14:tracePt t="52019" x="2316163" y="3867150"/>
          <p14:tracePt t="52026" x="2332038" y="3867150"/>
          <p14:tracePt t="52035" x="2343150" y="3867150"/>
          <p14:tracePt t="52042" x="2359025" y="3867150"/>
          <p14:tracePt t="52051" x="2365375" y="3867150"/>
          <p14:tracePt t="52060" x="2386013" y="3867150"/>
          <p14:tracePt t="52067" x="2397125" y="3867150"/>
          <p14:tracePt t="52074" x="2400300" y="3867150"/>
          <p14:tracePt t="52084" x="2408238" y="3867150"/>
          <p14:tracePt t="52099" x="2413000" y="3867150"/>
          <p14:tracePt t="52258" x="2416175" y="3867150"/>
          <p14:tracePt t="52266" x="2419350" y="3867150"/>
          <p14:tracePt t="52274" x="2427288" y="3867150"/>
          <p14:tracePt t="52283" x="2435225" y="3867150"/>
          <p14:tracePt t="52290" x="2451100" y="3867150"/>
          <p14:tracePt t="52300" x="2466975" y="3867150"/>
          <p14:tracePt t="52306" x="2478088" y="3867150"/>
          <p14:tracePt t="52315" x="2493963" y="3862388"/>
          <p14:tracePt t="52321" x="2501900" y="3862388"/>
          <p14:tracePt t="52332" x="2513013" y="3859213"/>
          <p14:tracePt t="52338" x="2520950" y="3859213"/>
          <p14:tracePt t="52354" x="2524125" y="3856038"/>
          <p14:tracePt t="52914" x="2528888" y="3856038"/>
          <p14:tracePt t="53858" x="2532063" y="3851275"/>
          <p14:tracePt t="53874" x="2543175" y="3851275"/>
          <p14:tracePt t="53883" x="2559050" y="3851275"/>
          <p14:tracePt t="53890" x="2566988" y="3851275"/>
          <p14:tracePt t="53900" x="2578100" y="3851275"/>
          <p14:tracePt t="53906" x="2586038" y="3851275"/>
          <p14:tracePt t="53915" x="2589213" y="3851275"/>
          <p14:tracePt t="53922" x="2593975" y="3851275"/>
          <p14:tracePt t="53932" x="2597150" y="3851275"/>
          <p14:tracePt t="53947" x="2601913" y="3851275"/>
          <p14:tracePt t="53978" x="2605088" y="3851275"/>
          <p14:tracePt t="53987" x="2609850" y="3851275"/>
          <p14:tracePt t="54004" x="2616200" y="3851275"/>
          <p14:tracePt t="54012" x="2624138" y="3851275"/>
          <p14:tracePt t="54020" x="2632075" y="3851275"/>
          <p14:tracePt t="54026" x="2636838" y="3851275"/>
          <p14:tracePt t="54036" x="2647950" y="3851275"/>
          <p14:tracePt t="54042" x="2651125" y="3851275"/>
          <p14:tracePt t="54051" x="2655888" y="3851275"/>
          <p14:tracePt t="54058" x="2663825" y="3851275"/>
          <p14:tracePt t="54068" x="2667000" y="3851275"/>
          <p14:tracePt t="54074" x="2671763" y="3851275"/>
          <p14:tracePt t="54090" x="2674938" y="3851275"/>
          <p14:tracePt t="54115" x="2678113" y="3851275"/>
          <p14:tracePt t="54138" x="2682875" y="3851275"/>
          <p14:tracePt t="54147" x="2686050" y="3851275"/>
          <p14:tracePt t="54154" x="2693988" y="3851275"/>
          <p14:tracePt t="54163" x="2701925" y="3851275"/>
          <p14:tracePt t="54171" x="2705100" y="3851275"/>
          <p14:tracePt t="54178" x="2713038" y="3851275"/>
          <p14:tracePt t="54187" x="2720975" y="3851275"/>
          <p14:tracePt t="54194" x="2744788" y="3851275"/>
          <p14:tracePt t="54203" x="2747963" y="3851275"/>
          <p14:tracePt t="54212" x="2759075" y="3851275"/>
          <p14:tracePt t="54220" x="2767013" y="3851275"/>
          <p14:tracePt t="54226" x="2774950" y="3851275"/>
          <p14:tracePt t="54235" x="2779713" y="3851275"/>
          <p14:tracePt t="54306" x="2782888" y="3851275"/>
          <p14:tracePt t="54386" x="2786063" y="3851275"/>
          <p14:tracePt t="54404" x="2798763" y="3856038"/>
          <p14:tracePt t="54411" x="2801938" y="3856038"/>
          <p14:tracePt t="54421" x="2806700" y="3859213"/>
          <p14:tracePt t="54426" x="2809875" y="3859213"/>
          <p14:tracePt t="54436" x="2817813" y="3859213"/>
          <p14:tracePt t="54442" x="2820988" y="3859213"/>
          <p14:tracePt t="54451" x="2825750" y="3859213"/>
          <p14:tracePt t="54459" x="2833688" y="3859213"/>
          <p14:tracePt t="54474" x="2841625" y="3859213"/>
          <p14:tracePt t="54490" x="2847975" y="3859213"/>
          <p14:tracePt t="54499" x="2852738" y="3859213"/>
          <p14:tracePt t="54506" x="2855913" y="3859213"/>
          <p14:tracePt t="54515" x="2863850" y="3859213"/>
          <p14:tracePt t="54523" x="2868613" y="3859213"/>
          <p14:tracePt t="54531" x="2879725" y="3859213"/>
          <p14:tracePt t="54538" x="2887663" y="3859213"/>
          <p14:tracePt t="54547" x="2890838" y="3859213"/>
          <p14:tracePt t="54555" x="2898775" y="3859213"/>
          <p14:tracePt t="54562" x="2906713" y="3867150"/>
          <p14:tracePt t="54571" x="2922588" y="3867150"/>
          <p14:tracePt t="54578" x="2928938" y="3870325"/>
          <p14:tracePt t="54588" x="2941638" y="3870325"/>
          <p14:tracePt t="54595" x="2949575" y="3870325"/>
          <p14:tracePt t="54604" x="2955925" y="3870325"/>
          <p14:tracePt t="54611" x="2963863" y="3870325"/>
          <p14:tracePt t="54629" x="2976563" y="3870325"/>
          <p14:tracePt t="54660" x="2979738" y="3870325"/>
          <p14:tracePt t="54700" x="2982913" y="3870325"/>
          <p14:tracePt t="54762" x="2987675" y="3870325"/>
          <p14:tracePt t="54779" x="2990850" y="3870325"/>
          <p14:tracePt t="54788" x="2995613" y="3870325"/>
          <p14:tracePt t="54803" x="2998788" y="3870325"/>
          <p14:tracePt t="54810" x="3003550" y="3870325"/>
          <p14:tracePt t="54820" x="3006725" y="3870325"/>
          <p14:tracePt t="54826" x="3009900" y="3870325"/>
          <p14:tracePt t="54842" x="3017838" y="3870325"/>
          <p14:tracePt t="54852" x="3025775" y="3870325"/>
          <p14:tracePt t="54858" x="3033713" y="3875088"/>
          <p14:tracePt t="54868" x="3044825" y="3878263"/>
          <p14:tracePt t="54875" x="3060700" y="3886200"/>
          <p14:tracePt t="54884" x="3079750" y="3890963"/>
          <p14:tracePt t="54891" x="3098800" y="3890963"/>
          <p14:tracePt t="54900" x="3122613" y="3894138"/>
          <p14:tracePt t="54906" x="3157538" y="3902075"/>
          <p14:tracePt t="54915" x="3173413" y="3902075"/>
          <p14:tracePt t="54923" x="3192463" y="3902075"/>
          <p14:tracePt t="54930" x="3214688" y="3897313"/>
          <p14:tracePt t="54939" x="3227388" y="3897313"/>
          <p14:tracePt t="54947" x="3241675" y="3894138"/>
          <p14:tracePt t="54956" x="3254375" y="3890963"/>
          <p14:tracePt t="54962" x="3262313" y="3883025"/>
          <p14:tracePt t="54972" x="3265488" y="3883025"/>
          <p14:tracePt t="54978" x="3268663" y="3878263"/>
          <p14:tracePt t="54988" x="3273425" y="3875088"/>
          <p14:tracePt t="55010" x="3276600" y="3870325"/>
          <p14:tracePt t="55171" x="3281363" y="3867150"/>
          <p14:tracePt t="55178" x="3289300" y="3867150"/>
          <p14:tracePt t="55188" x="3295650" y="3867150"/>
          <p14:tracePt t="55194" x="3308350" y="3867150"/>
          <p14:tracePt t="55204" x="3316288" y="3867150"/>
          <p14:tracePt t="55210" x="3322638" y="3867150"/>
          <p14:tracePt t="55219" x="3330575" y="3867150"/>
          <p14:tracePt t="55226" x="3354388" y="3867150"/>
          <p14:tracePt t="55237" x="3365500" y="3867150"/>
          <p14:tracePt t="55242" x="3381375" y="3867150"/>
          <p14:tracePt t="55251" x="3403600" y="3867150"/>
          <p14:tracePt t="55258" x="3424238" y="3867150"/>
          <p14:tracePt t="55268" x="3432175" y="3867150"/>
          <p14:tracePt t="55274" x="3438525" y="3867150"/>
          <p14:tracePt t="55284" x="3446463" y="3867150"/>
          <p14:tracePt t="55291" x="3451225" y="3867150"/>
          <p14:tracePt t="55300" x="3454400" y="3867150"/>
          <p14:tracePt t="55306" x="3459163" y="3867150"/>
          <p14:tracePt t="55314" x="3462338" y="3867150"/>
          <p14:tracePt t="55322" x="3465513" y="3867150"/>
          <p14:tracePt t="55330" x="3470275" y="3867150"/>
          <p14:tracePt t="55371" x="3473450" y="3862388"/>
          <p14:tracePt t="55426" x="3478213" y="3859213"/>
          <p14:tracePt t="55459" x="3481388" y="3859213"/>
          <p14:tracePt t="55675" x="3486150" y="3859213"/>
          <p14:tracePt t="55683" x="3497263" y="3859213"/>
          <p14:tracePt t="55691" x="3500438" y="3859213"/>
          <p14:tracePt t="55699" x="3508375" y="3859213"/>
          <p14:tracePt t="55706" x="3513138" y="3859213"/>
          <p14:tracePt t="55714" x="3516313" y="3859213"/>
          <p14:tracePt t="55723" x="3519488" y="3859213"/>
          <p14:tracePt t="55740" x="3524250" y="3859213"/>
          <p14:tracePt t="55875" x="3527425" y="3859213"/>
          <p14:tracePt t="56210" x="3527425" y="3856038"/>
          <p14:tracePt t="56268" x="3527425" y="3851275"/>
          <p14:tracePt t="57202" x="3527425" y="3856038"/>
          <p14:tracePt t="57210" x="3527425" y="3870325"/>
          <p14:tracePt t="57221" x="3535363" y="3878263"/>
          <p14:tracePt t="57227" x="3546475" y="3890963"/>
          <p14:tracePt t="57236" x="3554413" y="3897313"/>
          <p14:tracePt t="57243" x="3570288" y="3910013"/>
          <p14:tracePt t="57251" x="3594100" y="3924300"/>
          <p14:tracePt t="57258" x="3608388" y="3929063"/>
          <p14:tracePt t="57267" x="3635375" y="3940175"/>
          <p14:tracePt t="57275" x="3659188" y="3951288"/>
          <p14:tracePt t="57284" x="3683000" y="3963988"/>
          <p14:tracePt t="57291" x="3721100" y="3975100"/>
          <p14:tracePt t="57300" x="3751263" y="3994150"/>
          <p14:tracePt t="57307" x="3790950" y="4021138"/>
          <p14:tracePt t="57315" x="3813175" y="4040188"/>
          <p14:tracePt t="57324" x="3848100" y="4059238"/>
          <p14:tracePt t="57331" x="3879850" y="4086225"/>
          <p14:tracePt t="57341" x="3910013" y="4110038"/>
          <p14:tracePt t="57348" x="3937000" y="4129088"/>
          <p14:tracePt t="57357" x="3967163" y="4160838"/>
          <p14:tracePt t="57363" x="4010025" y="4191000"/>
          <p14:tracePt t="57372" x="4041775" y="4206875"/>
          <p14:tracePt t="57378" x="4083050" y="4241800"/>
          <p14:tracePt t="57389" x="4122738" y="4268788"/>
          <p14:tracePt t="57396" x="4179888" y="4306888"/>
          <p14:tracePt t="57404" x="4246563" y="4341813"/>
          <p14:tracePt t="57411" x="4322763" y="4379913"/>
          <p14:tracePt t="57421" x="4360863" y="4398963"/>
          <p14:tracePt t="57426" x="4419600" y="4430713"/>
          <p14:tracePt t="57435" x="4465638" y="4449763"/>
          <p14:tracePt t="57443" x="4516438" y="4468813"/>
          <p14:tracePt t="57453" x="4546600" y="4484688"/>
          <p14:tracePt t="57459" x="4565650" y="4487863"/>
          <p14:tracePt t="57468" x="4589463" y="4500563"/>
          <p14:tracePt t="57475" x="4605338" y="4506913"/>
          <p14:tracePt t="57482" x="4608513" y="4511675"/>
          <p14:tracePt t="57492" x="4616450" y="4514850"/>
          <p14:tracePt t="57508" x="4627563" y="4522788"/>
          <p14:tracePt t="57515" x="4635500" y="4527550"/>
          <p14:tracePt t="57525" x="4659313" y="4538663"/>
          <p14:tracePt t="57531" x="4678363" y="4541838"/>
          <p14:tracePt t="57540" x="4700588" y="4554538"/>
          <p14:tracePt t="57546" x="4740275" y="4565650"/>
          <p14:tracePt t="57557" x="4767263" y="4573588"/>
          <p14:tracePt t="57563" x="4816475" y="4592638"/>
          <p14:tracePt t="57573" x="4864100" y="4608513"/>
          <p14:tracePt t="57579" x="4937125" y="4627563"/>
          <p14:tracePt t="57589" x="4994275" y="4643438"/>
          <p14:tracePt t="57594" x="5053013" y="4665663"/>
          <p14:tracePt t="57604" x="5106988" y="4676775"/>
          <p14:tracePt t="57611" x="5172075" y="4700588"/>
          <p14:tracePt t="57621" x="5226050" y="4711700"/>
          <p14:tracePt t="57627" x="5291138" y="4727575"/>
          <p14:tracePt t="57637" x="5365750" y="4743450"/>
          <p14:tracePt t="57643" x="5411788" y="4751388"/>
          <p14:tracePt t="57653" x="5449888" y="4754563"/>
          <p14:tracePt t="57659" x="5457825" y="4754563"/>
          <p14:tracePt t="57668" x="5461000" y="4754563"/>
          <p14:tracePt t="57692" x="5449888" y="4746625"/>
          <p14:tracePt t="57699" x="5438775" y="4735513"/>
          <p14:tracePt t="57708" x="5411788" y="4719638"/>
          <p14:tracePt t="57716" x="5387975" y="4708525"/>
          <p14:tracePt t="57724" x="5365750" y="4697413"/>
          <p14:tracePt t="57731" x="5349875" y="4689475"/>
          <p14:tracePt t="57741" x="5341938" y="4681538"/>
          <p14:tracePt t="57748" x="5338763" y="4676775"/>
          <p14:tracePt t="57757" x="5334000" y="4673600"/>
          <p14:tracePt t="57923" x="5330825" y="4673600"/>
          <p14:tracePt t="57940" x="5326063" y="4673600"/>
          <p14:tracePt t="57946" x="5322888" y="4673600"/>
          <p14:tracePt t="57955" x="5318125" y="4673600"/>
          <p14:tracePt t="57963" x="5314950" y="4673600"/>
          <p14:tracePt t="57973" x="5311775" y="4673600"/>
          <p14:tracePt t="57979" x="5307013" y="4673600"/>
          <p14:tracePt t="57988" x="5299075" y="4673600"/>
          <p14:tracePt t="58020" x="5291138" y="4673600"/>
          <p14:tracePt t="58364" x="5291138" y="4670425"/>
          <p14:tracePt t="58371" x="5291138" y="4665663"/>
          <p14:tracePt t="58379" x="5291138" y="4662488"/>
          <p14:tracePt t="58395" x="5291138" y="4657725"/>
          <p14:tracePt t="58404" x="5291138" y="4654550"/>
          <p14:tracePt t="58422" x="5291138" y="4649788"/>
          <p14:tracePt t="58427" x="5295900" y="4646613"/>
          <p14:tracePt t="58436" x="5295900" y="4643438"/>
          <p14:tracePt t="58443" x="5295900" y="4638675"/>
          <p14:tracePt t="58450" x="5295900" y="4635500"/>
          <p14:tracePt t="58458" x="5299075" y="4630738"/>
          <p14:tracePt t="58475" x="5299075" y="4627563"/>
          <p14:tracePt t="58484" x="5303838" y="4622800"/>
          <p14:tracePt t="58492" x="5303838" y="4619625"/>
          <p14:tracePt t="58499" x="5307013" y="4611688"/>
          <p14:tracePt t="58508" x="5307013" y="4608513"/>
          <p14:tracePt t="58514" x="5311775" y="4603750"/>
          <p14:tracePt t="58525" x="5311775" y="4595813"/>
          <p14:tracePt t="58531" x="5314950" y="4592638"/>
          <p14:tracePt t="58542" x="5314950" y="4589463"/>
          <p14:tracePt t="58548" x="5314950" y="4581525"/>
          <p14:tracePt t="58556" x="5318125" y="4573588"/>
          <p14:tracePt t="58563" x="5322888" y="4568825"/>
          <p14:tracePt t="58571" x="5322888" y="4565650"/>
          <p14:tracePt t="58579" x="5322888" y="4557713"/>
          <p14:tracePt t="58589" x="5326063" y="4546600"/>
          <p14:tracePt t="58595" x="5326063" y="4530725"/>
          <p14:tracePt t="58605" x="5326063" y="4522788"/>
          <p14:tracePt t="58611" x="5326063" y="4514850"/>
          <p14:tracePt t="58621" x="5326063" y="4506913"/>
          <p14:tracePt t="58626" x="5330825" y="4495800"/>
          <p14:tracePt t="58636" x="5330825" y="4492625"/>
          <p14:tracePt t="58643" x="5330825" y="4484688"/>
          <p14:tracePt t="58652" x="5334000" y="4476750"/>
          <p14:tracePt t="58659" x="5334000" y="4468813"/>
          <p14:tracePt t="58667" x="5341938" y="4446588"/>
          <p14:tracePt t="58675" x="5345113" y="4438650"/>
          <p14:tracePt t="58682" x="5357813" y="4422775"/>
          <p14:tracePt t="58691" x="5360988" y="4411663"/>
          <p14:tracePt t="58699" x="5365750" y="4392613"/>
          <p14:tracePt t="58708" x="5368925" y="4376738"/>
          <p14:tracePt t="58716" x="5368925" y="4368800"/>
          <p14:tracePt t="58724" x="5376863" y="4352925"/>
          <p14:tracePt t="58731" x="5380038" y="4344988"/>
          <p14:tracePt t="58739" x="5380038" y="4338638"/>
          <p14:tracePt t="58747" x="5380038" y="4325938"/>
          <p14:tracePt t="58756" x="5380038" y="4322763"/>
          <p14:tracePt t="58763" x="5380038" y="4318000"/>
          <p14:tracePt t="58772" x="5380038" y="4314825"/>
          <p14:tracePt t="58779" x="5380038" y="4310063"/>
          <p14:tracePt t="58788" x="5380038" y="4306888"/>
          <p14:tracePt t="58794" x="5376863" y="4298950"/>
          <p14:tracePt t="58803" x="5373688" y="4295775"/>
          <p14:tracePt t="58811" x="5365750" y="4287838"/>
          <p14:tracePt t="58821" x="5349875" y="4276725"/>
          <p14:tracePt t="58827" x="5326063" y="4268788"/>
          <p14:tracePt t="58836" x="5303838" y="4256088"/>
          <p14:tracePt t="58843" x="5272088" y="4241800"/>
          <p14:tracePt t="58850" x="5233988" y="4229100"/>
          <p14:tracePt t="58859" x="5195888" y="4217988"/>
          <p14:tracePt t="58867" x="5141913" y="4210050"/>
          <p14:tracePt t="58875" x="5102225" y="4198938"/>
          <p14:tracePt t="58883" x="5064125" y="4191000"/>
          <p14:tracePt t="58892" x="5018088" y="4183063"/>
          <p14:tracePt t="58899" x="4986338" y="4179888"/>
          <p14:tracePt t="58907" x="4959350" y="4171950"/>
          <p14:tracePt t="58914" x="4937125" y="4168775"/>
          <p14:tracePt t="58925" x="4902200" y="4160838"/>
          <p14:tracePt t="58931" x="4870450" y="4156075"/>
          <p14:tracePt t="58940" x="4840288" y="4148138"/>
          <p14:tracePt t="58947" x="4794250" y="4141788"/>
          <p14:tracePt t="58956" x="4754563" y="4137025"/>
          <p14:tracePt t="58962" x="4721225" y="4129088"/>
          <p14:tracePt t="58971" x="4662488" y="4117975"/>
          <p14:tracePt t="58979" x="4624388" y="4110038"/>
          <p14:tracePt t="58988" x="4570413" y="4102100"/>
          <p14:tracePt t="58995" x="4516438" y="4094163"/>
          <p14:tracePt t="59005" x="4422775" y="4079875"/>
          <p14:tracePt t="59011" x="4360863" y="4067175"/>
          <p14:tracePt t="59020" x="4279900" y="4059238"/>
          <p14:tracePt t="59026" x="4206875" y="4052888"/>
          <p14:tracePt t="59036" x="4125913" y="4044950"/>
          <p14:tracePt t="59043" x="4052888" y="4037013"/>
          <p14:tracePt t="59052" x="3990975" y="4037013"/>
          <p14:tracePt t="59059" x="3925888" y="4037013"/>
          <p14:tracePt t="59068" x="3879850" y="4037013"/>
          <p14:tracePt t="59076" x="3844925" y="4037013"/>
          <p14:tracePt t="59084" x="3805238" y="4037013"/>
          <p14:tracePt t="59092" x="3778250" y="4032250"/>
          <p14:tracePt t="59099" x="3740150" y="4032250"/>
          <p14:tracePt t="59108" x="3705225" y="4025900"/>
          <p14:tracePt t="59115" x="3659188" y="4017963"/>
          <p14:tracePt t="59124" x="3621088" y="4017963"/>
          <p14:tracePt t="59131" x="3573463" y="4013200"/>
          <p14:tracePt t="59139" x="3527425" y="4005263"/>
          <p14:tracePt t="59147" x="3497263" y="3998913"/>
          <p14:tracePt t="59156" x="3462338" y="3998913"/>
          <p14:tracePt t="59163" x="3424238" y="3998913"/>
          <p14:tracePt t="59172" x="3376613" y="3994150"/>
          <p14:tracePt t="59179" x="3349625" y="3994150"/>
          <p14:tracePt t="59188" x="3322638" y="3994150"/>
          <p14:tracePt t="59194" x="3284538" y="3994150"/>
          <p14:tracePt t="59204" x="3257550" y="3994150"/>
          <p14:tracePt t="59211" x="3238500" y="3994150"/>
          <p14:tracePt t="59220" x="3219450" y="3994150"/>
          <p14:tracePt t="59227" x="3176588" y="3986213"/>
          <p14:tracePt t="59235" x="3157538" y="3986213"/>
          <p14:tracePt t="59243" x="3133725" y="3986213"/>
          <p14:tracePt t="59251" x="3106738" y="3986213"/>
          <p14:tracePt t="59260" x="3071813" y="3990975"/>
          <p14:tracePt t="59266" x="3041650" y="3990975"/>
          <p14:tracePt t="59276" x="2998788" y="3990975"/>
          <p14:tracePt t="59283" x="2952750" y="3990975"/>
          <p14:tracePt t="59292" x="2898775" y="3990975"/>
          <p14:tracePt t="59301" x="2844800" y="3990975"/>
          <p14:tracePt t="59309" x="2786063" y="3994150"/>
          <p14:tracePt t="59315" x="2732088" y="3994150"/>
          <p14:tracePt t="59325" x="2671763" y="3994150"/>
          <p14:tracePt t="59331" x="2616200" y="3994150"/>
          <p14:tracePt t="59340" x="2570163" y="4002088"/>
          <p14:tracePt t="59347" x="2532063" y="4010025"/>
          <p14:tracePt t="59356" x="2493963" y="4013200"/>
          <p14:tracePt t="59363" x="2474913" y="4013200"/>
          <p14:tracePt t="59371" x="2454275" y="4013200"/>
          <p14:tracePt t="59379" x="2419350" y="4013200"/>
          <p14:tracePt t="59388" x="2400300" y="4021138"/>
          <p14:tracePt t="59396" x="2362200" y="4021138"/>
          <p14:tracePt t="59404" x="2316163" y="4021138"/>
          <p14:tracePt t="59412" x="2273300" y="4021138"/>
          <p14:tracePt t="59421" x="2227263" y="4021138"/>
          <p14:tracePt t="59427" x="2173288" y="4021138"/>
          <p14:tracePt t="59436" x="2119313" y="4021138"/>
          <p14:tracePt t="59444" x="2060575" y="4029075"/>
          <p14:tracePt t="59452" x="2006600" y="4029075"/>
          <p14:tracePt t="59460" x="1971675" y="4032250"/>
          <p14:tracePt t="59466" x="1933575" y="4032250"/>
          <p14:tracePt t="59476" x="1903413" y="4044950"/>
          <p14:tracePt t="59483" x="1884363" y="4044950"/>
          <p14:tracePt t="59493" x="1868488" y="4052888"/>
          <p14:tracePt t="59501" x="1852613" y="4056063"/>
          <p14:tracePt t="59508" x="1849438" y="4056063"/>
          <p14:tracePt t="59515" x="1841500" y="4056063"/>
          <p14:tracePt t="59524" x="1836738" y="4059238"/>
          <p14:tracePt t="59532" x="1833563" y="4059238"/>
          <p14:tracePt t="59539" x="1825625" y="4064000"/>
          <p14:tracePt t="59547" x="1809750" y="4075113"/>
          <p14:tracePt t="59557" x="1787525" y="4083050"/>
          <p14:tracePt t="59563" x="1741488" y="4098925"/>
          <p14:tracePt t="59573" x="1701800" y="4117975"/>
          <p14:tracePt t="59579" x="1660525" y="4137025"/>
          <p14:tracePt t="59589" x="1620838" y="4156075"/>
          <p14:tracePt t="59594" x="1571625" y="4195763"/>
          <p14:tracePt t="59605" x="1531938" y="4214813"/>
          <p14:tracePt t="59611" x="1501775" y="4233863"/>
          <p14:tracePt t="59620" x="1474788" y="4256088"/>
          <p14:tracePt t="59627" x="1450975" y="4276725"/>
          <p14:tracePt t="59636" x="1435100" y="4298950"/>
          <p14:tracePt t="59643" x="1423988" y="4306888"/>
          <p14:tracePt t="59652" x="1408113" y="4322763"/>
          <p14:tracePt t="59660" x="1404938" y="4333875"/>
          <p14:tracePt t="59667" x="1397000" y="4341813"/>
          <p14:tracePt t="59676" x="1389063" y="4357688"/>
          <p14:tracePt t="59684" x="1385888" y="4371975"/>
          <p14:tracePt t="59693" x="1374775" y="4387850"/>
          <p14:tracePt t="59699" x="1370013" y="4398963"/>
          <p14:tracePt t="59707" x="1366838" y="4422775"/>
          <p14:tracePt t="59715" x="1366838" y="4438650"/>
          <p14:tracePt t="59724" x="1358900" y="4457700"/>
          <p14:tracePt t="59731" x="1354138" y="4476750"/>
          <p14:tracePt t="59740" x="1354138" y="4492625"/>
          <p14:tracePt t="59747" x="1350963" y="4511675"/>
          <p14:tracePt t="59756" x="1347788" y="4527550"/>
          <p14:tracePt t="59763" x="1347788" y="4541838"/>
          <p14:tracePt t="59771" x="1347788" y="4562475"/>
          <p14:tracePt t="59779" x="1347788" y="4576763"/>
          <p14:tracePt t="59788" x="1339850" y="4595813"/>
          <p14:tracePt t="59795" x="1339850" y="4611688"/>
          <p14:tracePt t="59805" x="1339850" y="4630738"/>
          <p14:tracePt t="59811" x="1339850" y="4643438"/>
          <p14:tracePt t="59820" x="1339850" y="4654550"/>
          <p14:tracePt t="59827" x="1339850" y="4670425"/>
          <p14:tracePt t="59836" x="1339850" y="4676775"/>
          <p14:tracePt t="59843" x="1339850" y="4692650"/>
          <p14:tracePt t="59851" x="1339850" y="4711700"/>
          <p14:tracePt t="59860" x="1339850" y="4724400"/>
          <p14:tracePt t="59868" x="1339850" y="4735513"/>
          <p14:tracePt t="59877" x="1339850" y="4754563"/>
          <p14:tracePt t="59885" x="1339850" y="4770438"/>
          <p14:tracePt t="59893" x="1339850" y="4797425"/>
          <p14:tracePt t="59899" x="1335088" y="4813300"/>
          <p14:tracePt t="59908" x="1335088" y="4832350"/>
          <p14:tracePt t="59915" x="1331913" y="4854575"/>
          <p14:tracePt t="59925" x="1323975" y="4873625"/>
          <p14:tracePt t="59931" x="1323975" y="4900613"/>
          <p14:tracePt t="59939" x="1323975" y="4927600"/>
          <p14:tracePt t="59947" x="1323975" y="4959350"/>
          <p14:tracePt t="59957" x="1327150" y="4978400"/>
          <p14:tracePt t="59963" x="1339850" y="5010150"/>
          <p14:tracePt t="59973" x="1343025" y="5040313"/>
          <p14:tracePt t="59980" x="1354138" y="5059363"/>
          <p14:tracePt t="59990" x="1366838" y="5091113"/>
          <p14:tracePt t="59995" x="1385888" y="5121275"/>
          <p14:tracePt t="60004" x="1397000" y="5145088"/>
          <p14:tracePt t="60011" x="1408113" y="5167313"/>
          <p14:tracePt t="60019" x="1420813" y="5183188"/>
          <p14:tracePt t="60028" x="1428750" y="5207000"/>
          <p14:tracePt t="60036" x="1439863" y="5226050"/>
          <p14:tracePt t="60044" x="1450975" y="5240338"/>
          <p14:tracePt t="60051" x="1463675" y="5256213"/>
          <p14:tracePt t="60061" x="1477963" y="5280025"/>
          <p14:tracePt t="60068" x="1490663" y="5302250"/>
          <p14:tracePt t="60077" x="1504950" y="5326063"/>
          <p14:tracePt t="60084" x="1531938" y="5348288"/>
          <p14:tracePt t="60093" x="1547813" y="5372100"/>
          <p14:tracePt t="60099" x="1571625" y="5399088"/>
          <p14:tracePt t="60109" x="1598613" y="5422900"/>
          <p14:tracePt t="60115" x="1628775" y="5449888"/>
          <p14:tracePt t="60125" x="1652588" y="5464175"/>
          <p14:tracePt t="60135" x="1693863" y="5484813"/>
          <p14:tracePt t="60142" x="1717675" y="5503863"/>
          <p14:tracePt t="60148" x="1755775" y="5530850"/>
          <p14:tracePt t="60158" x="1787525" y="5541963"/>
          <p14:tracePt t="60164" x="1825625" y="5561013"/>
          <p14:tracePt t="60173" x="1868488" y="5576888"/>
          <p14:tracePt t="60179" x="1906588" y="5588000"/>
          <p14:tracePt t="60188" x="1941513" y="5595938"/>
          <p14:tracePt t="60196" x="1987550" y="5599113"/>
          <p14:tracePt t="60206" x="2019300" y="5607050"/>
          <p14:tracePt t="60212" x="2065338" y="5619750"/>
          <p14:tracePt t="60221" x="2103438" y="5619750"/>
          <p14:tracePt t="60228" x="2141538" y="5626100"/>
          <p14:tracePt t="60234" x="2181225" y="5634038"/>
          <p14:tracePt t="60244" x="2216150" y="5638800"/>
          <p14:tracePt t="60251" x="2262188" y="5646738"/>
          <p14:tracePt t="60261" x="2292350" y="5649913"/>
          <p14:tracePt t="60267" x="2346325" y="5665788"/>
          <p14:tracePt t="60277" x="2389188" y="5676900"/>
          <p14:tracePt t="60283" x="2435225" y="5684838"/>
          <p14:tracePt t="60293" x="2489200" y="5692775"/>
          <p14:tracePt t="60299" x="2528888" y="5700713"/>
          <p14:tracePt t="60309" x="2589213" y="5711825"/>
          <p14:tracePt t="60315" x="2647950" y="5727700"/>
          <p14:tracePt t="60325" x="2701925" y="5741988"/>
          <p14:tracePt t="60331" x="2747963" y="5746750"/>
          <p14:tracePt t="60340" x="2813050" y="5762625"/>
          <p14:tracePt t="60347" x="2879725" y="5768975"/>
          <p14:tracePt t="60357" x="2941638" y="5784850"/>
          <p14:tracePt t="60363" x="3006725" y="5795963"/>
          <p14:tracePt t="60373" x="3087688" y="5811838"/>
          <p14:tracePt t="60379" x="3146425" y="5819775"/>
          <p14:tracePt t="60388" x="3206750" y="5835650"/>
          <p14:tracePt t="60395" x="3292475" y="5843588"/>
          <p14:tracePt t="60403" x="3346450" y="5846763"/>
          <p14:tracePt t="60411" x="3411538" y="5862638"/>
          <p14:tracePt t="60420" x="3473450" y="5870575"/>
          <p14:tracePt t="60429" x="3540125" y="5884863"/>
          <p14:tracePt t="60435" x="3613150" y="5897563"/>
          <p14:tracePt t="60444" x="3667125" y="5905500"/>
          <p14:tracePt t="60452" x="3732213" y="5919788"/>
          <p14:tracePt t="60461" x="3786188" y="5927725"/>
          <p14:tracePt t="60468" x="3852863" y="5938838"/>
          <p14:tracePt t="60477" x="3906838" y="5946775"/>
          <p14:tracePt t="60483" x="3979863" y="5962650"/>
          <p14:tracePt t="60493" x="4033838" y="5970588"/>
          <p14:tracePt t="60499" x="4071938" y="5973763"/>
          <p14:tracePt t="60509" x="4117975" y="5981700"/>
          <p14:tracePt t="60515" x="4164013" y="5989638"/>
          <p14:tracePt t="60525" x="4211638" y="5997575"/>
          <p14:tracePt t="60531" x="4249738" y="6000750"/>
          <p14:tracePt t="60541" x="4314825" y="6008688"/>
          <p14:tracePt t="60547" x="4349750" y="6016625"/>
          <p14:tracePt t="60557" x="4381500" y="6016625"/>
          <p14:tracePt t="60563" x="4408488" y="6016625"/>
          <p14:tracePt t="60573" x="4454525" y="6016625"/>
          <p14:tracePt t="60579" x="4481513" y="6016625"/>
          <p14:tracePt t="60588" x="4516438" y="6016625"/>
          <p14:tracePt t="60595" x="4554538" y="6016625"/>
          <p14:tracePt t="60602" x="4589463" y="6016625"/>
          <p14:tracePt t="60612" x="4627563" y="6016625"/>
          <p14:tracePt t="60620" x="4662488" y="6016625"/>
          <p14:tracePt t="60628" x="4686300" y="6016625"/>
          <p14:tracePt t="60636" x="4724400" y="6016625"/>
          <p14:tracePt t="60644" x="4762500" y="6016625"/>
          <p14:tracePt t="60652" x="4789488" y="6013450"/>
          <p14:tracePt t="60661" x="4821238" y="6008688"/>
          <p14:tracePt t="60669" x="4840288" y="6008688"/>
          <p14:tracePt t="60677" x="4864100" y="6000750"/>
          <p14:tracePt t="60683" x="4883150" y="5997575"/>
          <p14:tracePt t="60693" x="4902200" y="5997575"/>
          <p14:tracePt t="60699" x="4929188" y="5992813"/>
          <p14:tracePt t="60710" x="4959350" y="5986463"/>
          <p14:tracePt t="60715" x="4979988" y="5981700"/>
          <p14:tracePt t="60725" x="5018088" y="5973763"/>
          <p14:tracePt t="60731" x="5048250" y="5962650"/>
          <p14:tracePt t="60741" x="5094288" y="5962650"/>
          <p14:tracePt t="60747" x="5133975" y="5946775"/>
          <p14:tracePt t="60757" x="5160963" y="5946775"/>
          <p14:tracePt t="60763" x="5210175" y="5935663"/>
          <p14:tracePt t="60773" x="5249863" y="5924550"/>
          <p14:tracePt t="60779" x="5268913" y="5911850"/>
          <p14:tracePt t="60788" x="5299075" y="5900738"/>
          <p14:tracePt t="60795" x="5322888" y="5892800"/>
          <p14:tracePt t="60803" x="5353050" y="5881688"/>
          <p14:tracePt t="60811" x="5400675" y="5862638"/>
          <p14:tracePt t="60820" x="5438775" y="5843588"/>
          <p14:tracePt t="60828" x="5468938" y="5827713"/>
          <p14:tracePt t="60835" x="5492750" y="5816600"/>
          <p14:tracePt t="60844" x="5522913" y="5800725"/>
          <p14:tracePt t="60852" x="5538788" y="5789613"/>
          <p14:tracePt t="60861" x="5570538" y="5768975"/>
          <p14:tracePt t="60868" x="5608638" y="5749925"/>
          <p14:tracePt t="60876" x="5630863" y="5727700"/>
          <p14:tracePt t="60883" x="5657850" y="5703888"/>
          <p14:tracePt t="60892" x="5697538" y="5688013"/>
          <p14:tracePt t="60899" x="5719763" y="5673725"/>
          <p14:tracePt t="60908" x="5743575" y="5654675"/>
          <p14:tracePt t="60915" x="5781675" y="5634038"/>
          <p14:tracePt t="60924" x="5816600" y="5614988"/>
          <p14:tracePt t="60931" x="5843588" y="5603875"/>
          <p14:tracePt t="60940" x="5862638" y="5580063"/>
          <p14:tracePt t="60952" x="5902325" y="5561013"/>
          <p14:tracePt t="60956" x="5924550" y="5541963"/>
          <p14:tracePt t="60963" x="5959475" y="5522913"/>
          <p14:tracePt t="60973" x="5975350" y="5507038"/>
          <p14:tracePt t="60979" x="5997575" y="5484813"/>
          <p14:tracePt t="60987" x="6013450" y="5468938"/>
          <p14:tracePt t="60995" x="6037263" y="5441950"/>
          <p14:tracePt t="61003" x="6051550" y="5426075"/>
          <p14:tracePt t="61011" x="6072188" y="5402263"/>
          <p14:tracePt t="61019" x="6091238" y="5380038"/>
          <p14:tracePt t="61028" x="6099175" y="5372100"/>
          <p14:tracePt t="61035" x="6102350" y="5360988"/>
          <p14:tracePt t="61044" x="6113463" y="5341938"/>
          <p14:tracePt t="61051" x="6118225" y="5329238"/>
          <p14:tracePt t="61061" x="6121400" y="5318125"/>
          <p14:tracePt t="61067" x="6121400" y="5307013"/>
          <p14:tracePt t="61077" x="6121400" y="5294313"/>
          <p14:tracePt t="61083" x="6121400" y="5283200"/>
          <p14:tracePt t="61093" x="6121400" y="5272088"/>
          <p14:tracePt t="61099" x="6121400" y="5248275"/>
          <p14:tracePt t="61109" x="6118225" y="5229225"/>
          <p14:tracePt t="61115" x="6105525" y="5213350"/>
          <p14:tracePt t="61125" x="6099175" y="5199063"/>
          <p14:tracePt t="61131" x="6091238" y="5183188"/>
          <p14:tracePt t="61140" x="6083300" y="5167313"/>
          <p14:tracePt t="61147" x="6075363" y="5159375"/>
          <p14:tracePt t="61157" x="6072188" y="5148263"/>
          <p14:tracePt t="61163" x="6059488" y="5129213"/>
          <p14:tracePt t="61173" x="6051550" y="5118100"/>
          <p14:tracePt t="61179" x="6048375" y="5110163"/>
          <p14:tracePt t="61188" x="6045200" y="5102225"/>
          <p14:tracePt t="61195" x="6037263" y="5091113"/>
          <p14:tracePt t="61204" x="6032500" y="5070475"/>
          <p14:tracePt t="61211" x="6029325" y="5059363"/>
          <p14:tracePt t="61218" x="6018213" y="5043488"/>
          <p14:tracePt t="61228" x="6018213" y="5037138"/>
          <p14:tracePt t="61236" x="6005513" y="5016500"/>
          <p14:tracePt t="61245" x="5997575" y="4994275"/>
          <p14:tracePt t="61252" x="5986463" y="4970463"/>
          <p14:tracePt t="61261" x="5975350" y="4948238"/>
          <p14:tracePt t="61267" x="5964238" y="4927600"/>
          <p14:tracePt t="61277" x="5943600" y="4886325"/>
          <p14:tracePt t="61283" x="5924550" y="4854575"/>
          <p14:tracePt t="61292" x="5913438" y="4824413"/>
          <p14:tracePt t="61299" x="5894388" y="4792663"/>
          <p14:tracePt t="61308" x="5881688" y="4770438"/>
          <p14:tracePt t="61315" x="5870575" y="4754563"/>
          <p14:tracePt t="61324" x="5859463" y="4727575"/>
          <p14:tracePt t="61331" x="5854700" y="4716463"/>
          <p14:tracePt t="61341" x="5851525" y="4697413"/>
          <p14:tracePt t="61347" x="5843588" y="4681538"/>
          <p14:tracePt t="61357" x="5840413" y="4662488"/>
          <p14:tracePt t="61363" x="5835650" y="4654550"/>
          <p14:tracePt t="61372" x="5832475" y="4630738"/>
          <p14:tracePt t="61379" x="5821363" y="4608513"/>
          <p14:tracePt t="61388" x="5821363" y="4595813"/>
          <p14:tracePt t="61395" x="5808663" y="4573588"/>
          <p14:tracePt t="61404" x="5808663" y="4565650"/>
          <p14:tracePt t="61412" x="5805488" y="4541838"/>
          <p14:tracePt t="61419" x="5797550" y="4533900"/>
          <p14:tracePt t="61429" x="5797550" y="4514850"/>
          <p14:tracePt t="61435" x="5794375" y="4492625"/>
          <p14:tracePt t="61444" x="5794375" y="4484688"/>
          <p14:tracePt t="61452" x="5789613" y="4465638"/>
          <p14:tracePt t="61460" x="5789613" y="4449763"/>
          <p14:tracePt t="61467" x="5781675" y="4433888"/>
          <p14:tracePt t="61477" x="5778500" y="4414838"/>
          <p14:tracePt t="61483" x="5778500" y="4398963"/>
          <p14:tracePt t="61493" x="5773738" y="4379913"/>
          <p14:tracePt t="61499" x="5770563" y="4368800"/>
          <p14:tracePt t="61508" x="5762625" y="4357688"/>
          <p14:tracePt t="61515" x="5762625" y="4344988"/>
          <p14:tracePt t="61525" x="5759450" y="4338638"/>
          <p14:tracePt t="61531" x="5754688" y="4330700"/>
          <p14:tracePt t="61540" x="5751513" y="4318000"/>
          <p14:tracePt t="61547" x="5746750" y="4314825"/>
          <p14:tracePt t="61557" x="5743575" y="4310063"/>
          <p14:tracePt t="61563" x="5727700" y="4306888"/>
          <p14:tracePt t="61572" x="5711825" y="4295775"/>
          <p14:tracePt t="61579" x="5705475" y="4295775"/>
          <p14:tracePt t="61588" x="5684838" y="4287838"/>
          <p14:tracePt t="61596" x="5670550" y="4287838"/>
          <p14:tracePt t="61604" x="5651500" y="4287838"/>
          <p14:tracePt t="61612" x="5627688" y="4279900"/>
          <p14:tracePt t="61619" x="5600700" y="4279900"/>
          <p14:tracePt t="61628" x="5562600" y="4279900"/>
          <p14:tracePt t="61635" x="5535613" y="4279900"/>
          <p14:tracePt t="61645" x="5508625" y="4279900"/>
          <p14:tracePt t="61653" x="5461000" y="4279900"/>
          <p14:tracePt t="61661" x="5427663" y="4279900"/>
          <p14:tracePt t="61670" x="5387975" y="4279900"/>
          <p14:tracePt t="61677" x="5334000" y="4279900"/>
          <p14:tracePt t="61684" x="5287963" y="4279900"/>
          <p14:tracePt t="61694" x="5253038" y="4279900"/>
          <p14:tracePt t="61700" x="5207000" y="4279900"/>
          <p14:tracePt t="61709" x="5153025" y="4279900"/>
          <p14:tracePt t="61715" x="5126038" y="4279900"/>
          <p14:tracePt t="61725" x="5080000" y="4279900"/>
          <p14:tracePt t="61731" x="5053013" y="4279900"/>
          <p14:tracePt t="61740" x="5033963" y="4279900"/>
          <p14:tracePt t="61747" x="5006975" y="4279900"/>
          <p14:tracePt t="61756" x="4959350" y="4279900"/>
          <p14:tracePt t="61763" x="4932363" y="4279900"/>
          <p14:tracePt t="61772" x="4894263" y="4276725"/>
          <p14:tracePt t="61779" x="4856163" y="4268788"/>
          <p14:tracePt t="61787" x="4802188" y="4268788"/>
          <p14:tracePt t="61795" x="4748213" y="4268788"/>
          <p14:tracePt t="61803" x="4700588" y="4268788"/>
          <p14:tracePt t="61812" x="4659313" y="4268788"/>
          <p14:tracePt t="61819" x="4600575" y="4268788"/>
          <p14:tracePt t="61828" x="4546600" y="4268788"/>
          <p14:tracePt t="61837" x="4503738" y="4268788"/>
          <p14:tracePt t="61844" x="4438650" y="4268788"/>
          <p14:tracePt t="61851" x="4384675" y="4268788"/>
          <p14:tracePt t="61861" x="4341813" y="4268788"/>
          <p14:tracePt t="61867" x="4284663" y="4268788"/>
          <p14:tracePt t="61877" x="4249738" y="4268788"/>
          <p14:tracePt t="61884" x="4203700" y="4268788"/>
          <p14:tracePt t="61893" x="4168775" y="4268788"/>
          <p14:tracePt t="61899" x="4130675" y="4268788"/>
          <p14:tracePt t="61908" x="4083050" y="4268788"/>
          <p14:tracePt t="61915" x="4049713" y="4268788"/>
          <p14:tracePt t="61925" x="4010025" y="4268788"/>
          <p14:tracePt t="61931" x="3967163" y="4268788"/>
          <p14:tracePt t="61940" x="3913188" y="4268788"/>
          <p14:tracePt t="61954" x="3840163" y="4271963"/>
          <p14:tracePt t="61957" x="3767138" y="4271963"/>
          <p14:tracePt t="61963" x="3678238" y="4271963"/>
          <p14:tracePt t="61971" x="3616325" y="4271963"/>
          <p14:tracePt t="61979" x="3527425" y="4279900"/>
          <p14:tracePt t="61987" x="3454400" y="4279900"/>
          <p14:tracePt t="61996" x="3365500" y="4287838"/>
          <p14:tracePt t="62003" x="3284538" y="4287838"/>
          <p14:tracePt t="62012" x="3219450" y="4295775"/>
          <p14:tracePt t="62019" x="3173413" y="4298950"/>
          <p14:tracePt t="62029" x="3111500" y="4306888"/>
          <p14:tracePt t="62036" x="3079750" y="4314825"/>
          <p14:tracePt t="62044" x="3052763" y="4314825"/>
          <p14:tracePt t="62051" x="3014663" y="4325938"/>
          <p14:tracePt t="62060" x="2960688" y="4325938"/>
          <p14:tracePt t="62067" x="2936875" y="4338638"/>
          <p14:tracePt t="62076" x="2871788" y="4344988"/>
          <p14:tracePt t="62083" x="2817813" y="4344988"/>
          <p14:tracePt t="62093" x="2763838" y="4344988"/>
          <p14:tracePt t="62099" x="2701925" y="4352925"/>
          <p14:tracePt t="62108" x="2647950" y="4352925"/>
          <p14:tracePt t="62115" x="2582863" y="4352925"/>
          <p14:tracePt t="62124" x="2528888" y="4349750"/>
          <p14:tracePt t="62131" x="2439988" y="4341813"/>
          <p14:tracePt t="62140" x="2381250" y="4325938"/>
          <p14:tracePt t="62147" x="2335213" y="4322763"/>
          <p14:tracePt t="62156" x="2289175" y="4314825"/>
          <p14:tracePt t="62163" x="2262188" y="4314825"/>
          <p14:tracePt t="62174" x="2230438" y="4306888"/>
          <p14:tracePt t="62179" x="2203450" y="4306888"/>
          <p14:tracePt t="62188" x="2176463" y="4306888"/>
          <p14:tracePt t="62195" x="2149475" y="4306888"/>
          <p14:tracePt t="62203" x="2127250" y="4306888"/>
          <p14:tracePt t="62213" x="2114550" y="4306888"/>
          <p14:tracePt t="62219" x="2087563" y="4306888"/>
          <p14:tracePt t="62229" x="2049463" y="4306888"/>
          <p14:tracePt t="62237" x="2022475" y="4306888"/>
          <p14:tracePt t="62245" x="1984375" y="4310063"/>
          <p14:tracePt t="62251" x="1965325" y="4310063"/>
          <p14:tracePt t="62260" x="1930400" y="4314825"/>
          <p14:tracePt t="62267" x="1911350" y="4322763"/>
          <p14:tracePt t="62276" x="1879600" y="4325938"/>
          <p14:tracePt t="62284" x="1863725" y="4325938"/>
          <p14:tracePt t="62293" x="1849438" y="4338638"/>
          <p14:tracePt t="62300" x="1841500" y="4338638"/>
          <p14:tracePt t="62309" x="1833563" y="4341813"/>
          <p14:tracePt t="62316" x="1828800" y="4341813"/>
          <p14:tracePt t="62325" x="1817688" y="4344988"/>
          <p14:tracePt t="62332" x="1806575" y="4352925"/>
          <p14:tracePt t="62341" x="1790700" y="4357688"/>
          <p14:tracePt t="62347" x="1774825" y="4365625"/>
          <p14:tracePt t="62356" x="1747838" y="4371975"/>
          <p14:tracePt t="62363" x="1717675" y="4384675"/>
          <p14:tracePt t="62372" x="1674813" y="4403725"/>
          <p14:tracePt t="62380" x="1628775" y="4425950"/>
          <p14:tracePt t="62386" x="1598613" y="4438650"/>
          <p14:tracePt t="62396" x="1566863" y="4460875"/>
          <p14:tracePt t="62403" x="1531938" y="4479925"/>
          <p14:tracePt t="62412" x="1501775" y="4500563"/>
          <p14:tracePt t="62420" x="1485900" y="4514850"/>
          <p14:tracePt t="62429" x="1470025" y="4527550"/>
          <p14:tracePt t="62435" x="1463675" y="4530725"/>
          <p14:tracePt t="62444" x="1463675" y="4533900"/>
          <p14:tracePt t="62453" x="1458913" y="4538663"/>
          <p14:tracePt t="62460" x="1455738" y="4541838"/>
          <p14:tracePt t="62467" x="1455738" y="4546600"/>
          <p14:tracePt t="62476" x="1455738" y="4549775"/>
          <p14:tracePt t="62483" x="1450975" y="4557713"/>
          <p14:tracePt t="62493" x="1450975" y="4568825"/>
          <p14:tracePt t="62499" x="1447800" y="4576763"/>
          <p14:tracePt t="62508" x="1447800" y="4584700"/>
          <p14:tracePt t="62515" x="1435100" y="4600575"/>
          <p14:tracePt t="62525" x="1435100" y="4619625"/>
          <p14:tracePt t="62531" x="1423988" y="4630738"/>
          <p14:tracePt t="62541" x="1420813" y="4649788"/>
          <p14:tracePt t="62547" x="1416050" y="4673600"/>
          <p14:tracePt t="62556" x="1404938" y="4684713"/>
          <p14:tracePt t="62564" x="1401763" y="4716463"/>
          <p14:tracePt t="62573" x="1389063" y="4735513"/>
          <p14:tracePt t="62580" x="1385888" y="4759325"/>
          <p14:tracePt t="62587" x="1377950" y="4778375"/>
          <p14:tracePt t="62596" x="1374775" y="4789488"/>
          <p14:tracePt t="62603" x="1370013" y="4805363"/>
          <p14:tracePt t="62613" x="1362075" y="4816475"/>
          <p14:tracePt t="62621" x="1358900" y="4827588"/>
          <p14:tracePt t="62630" x="1358900" y="4835525"/>
          <p14:tracePt t="62635" x="1354138" y="4851400"/>
          <p14:tracePt t="62645" x="1354138" y="4854575"/>
          <p14:tracePt t="62651" x="1354138" y="4862513"/>
          <p14:tracePt t="62660" x="1354138" y="4870450"/>
          <p14:tracePt t="62667" x="1354138" y="4878388"/>
          <p14:tracePt t="62676" x="1354138" y="4889500"/>
          <p14:tracePt t="62684" x="1354138" y="4897438"/>
          <p14:tracePt t="62692" x="1354138" y="4905375"/>
          <p14:tracePt t="62699" x="1354138" y="4913313"/>
          <p14:tracePt t="62708" x="1354138" y="4927600"/>
          <p14:tracePt t="62715" x="1354138" y="4943475"/>
          <p14:tracePt t="62725" x="1358900" y="4951413"/>
          <p14:tracePt t="62732" x="1358900" y="4962525"/>
          <p14:tracePt t="62742" x="1370013" y="4983163"/>
          <p14:tracePt t="62747" x="1374775" y="4994275"/>
          <p14:tracePt t="62755" x="1385888" y="5005388"/>
          <p14:tracePt t="62764" x="1397000" y="5021263"/>
          <p14:tracePt t="62770" x="1401763" y="5032375"/>
          <p14:tracePt t="62780" x="1416050" y="5056188"/>
          <p14:tracePt t="62788" x="1420813" y="5059363"/>
          <p14:tracePt t="62797" x="1435100" y="5070475"/>
          <p14:tracePt t="62804" x="1443038" y="5083175"/>
          <p14:tracePt t="62813" x="1455738" y="5097463"/>
          <p14:tracePt t="62820" x="1463675" y="5105400"/>
          <p14:tracePt t="62828" x="1466850" y="5113338"/>
          <p14:tracePt t="62835" x="1477963" y="5124450"/>
          <p14:tracePt t="62844" x="1482725" y="5132388"/>
          <p14:tracePt t="62852" x="1497013" y="5145088"/>
          <p14:tracePt t="62861" x="1509713" y="5159375"/>
          <p14:tracePt t="62867" x="1517650" y="5167313"/>
          <p14:tracePt t="62877" x="1520825" y="5183188"/>
          <p14:tracePt t="62883" x="1531938" y="5194300"/>
          <p14:tracePt t="62893" x="1547813" y="5202238"/>
          <p14:tracePt t="62900" x="1550988" y="5213350"/>
          <p14:tracePt t="62910" x="1555750" y="5221288"/>
          <p14:tracePt t="62916" x="1566863" y="5226050"/>
          <p14:tracePt t="62925" x="1571625" y="5237163"/>
          <p14:tracePt t="62931" x="1574800" y="5240338"/>
          <p14:tracePt t="62939" x="1577975" y="5248275"/>
          <p14:tracePt t="62948" x="1585913" y="5256213"/>
          <p14:tracePt t="62957" x="1590675" y="5260975"/>
          <p14:tracePt t="62964" x="1590675" y="5264150"/>
          <p14:tracePt t="62972" x="1598613" y="5272088"/>
          <p14:tracePt t="62980" x="1601788" y="5283200"/>
          <p14:tracePt t="62987" x="1604963" y="5291138"/>
          <p14:tracePt t="63012" x="1609725" y="5294313"/>
          <p14:tracePt t="63018" x="1612900" y="5302250"/>
          <p14:tracePt t="63028" x="1617663" y="5326063"/>
          <p14:tracePt t="63033" x="1617663" y="5334000"/>
          <p14:tracePt t="63043" x="1617663" y="5337175"/>
          <p14:tracePt t="63049" x="1617663" y="5341938"/>
          <p14:tracePt t="63065" x="1617663" y="5348288"/>
          <p14:tracePt t="63075" x="1617663" y="5353050"/>
          <p14:tracePt t="63097" x="1617663" y="5356225"/>
          <p14:tracePt t="63105" x="1617663" y="5360988"/>
          <p14:tracePt t="63130" x="1612900" y="5364163"/>
          <p14:tracePt t="63147" x="1612900" y="5368925"/>
          <p14:tracePt t="63155" x="1609725" y="5368925"/>
          <p14:tracePt t="63169" x="1604963" y="5372100"/>
          <p14:tracePt t="63186" x="1601788" y="5372100"/>
          <p14:tracePt t="63201" x="1598613" y="5372100"/>
          <p14:tracePt t="63250" x="1593850" y="5372100"/>
          <p14:tracePt t="63265" x="1590675" y="5372100"/>
          <p14:tracePt t="63274" x="1585913" y="5364163"/>
          <p14:tracePt t="63281" x="1585913" y="5356225"/>
          <p14:tracePt t="63298" x="1585913" y="5345113"/>
          <p14:tracePt t="63306" x="1585913" y="5341938"/>
          <p14:tracePt t="63315" x="1585913" y="5334000"/>
          <p14:tracePt t="63321" x="1585913" y="5326063"/>
          <p14:tracePt t="63331" x="1593850" y="5318125"/>
          <p14:tracePt t="63339" x="1598613" y="5307013"/>
          <p14:tracePt t="63347" x="1604963" y="5307013"/>
          <p14:tracePt t="63356" x="1609725" y="5291138"/>
          <p14:tracePt t="63364" x="1620838" y="5287963"/>
          <p14:tracePt t="63371" x="1625600" y="5283200"/>
          <p14:tracePt t="63379" x="1628775" y="5280025"/>
          <p14:tracePt t="63385" x="1631950" y="5275263"/>
          <p14:tracePt t="63396" x="1636713" y="5267325"/>
          <p14:tracePt t="63401" x="1639888" y="5264150"/>
          <p14:tracePt t="63412" x="1639888" y="5260975"/>
          <p14:tracePt t="63418" x="1639888" y="5256213"/>
          <p14:tracePt t="63427" x="1639888" y="5248275"/>
          <p14:tracePt t="63433" x="1639888" y="5245100"/>
          <p14:tracePt t="63442" x="1639888" y="5240338"/>
          <p14:tracePt t="63449" x="1639888" y="5237163"/>
          <p14:tracePt t="63459" x="1639888" y="5233988"/>
          <p14:tracePt t="63465" x="1639888" y="5229225"/>
          <p14:tracePt t="63482" x="1639888" y="5226050"/>
          <p14:tracePt t="63489" x="1639888" y="5221288"/>
          <p14:tracePt t="63497" x="1639888" y="5218113"/>
          <p14:tracePt t="63505" x="1639888" y="5213350"/>
          <p14:tracePt t="63513" x="1639888" y="5210175"/>
          <p14:tracePt t="63530" x="1639888" y="5207000"/>
          <p14:tracePt t="63538" x="1639888" y="5202238"/>
          <p14:tracePt t="63547" x="1639888" y="5199063"/>
          <p14:tracePt t="63553" x="1639888" y="5194300"/>
          <p14:tracePt t="63562" x="1639888" y="5191125"/>
          <p14:tracePt t="63569" x="1639888" y="5186363"/>
          <p14:tracePt t="63585" x="1644650" y="5178425"/>
          <p14:tracePt t="63595" x="1644650" y="5175250"/>
          <p14:tracePt t="63611" x="1644650" y="5167313"/>
          <p14:tracePt t="63617" x="1647825" y="5164138"/>
          <p14:tracePt t="63626" x="1647825" y="5159375"/>
          <p14:tracePt t="63643" x="1647825" y="5156200"/>
          <p14:tracePt t="63650" x="1647825" y="5151438"/>
          <p14:tracePt t="63659" x="1647825" y="5148263"/>
          <p14:tracePt t="63673" x="1647825" y="5145088"/>
          <p14:tracePt t="63682" x="1647825" y="5140325"/>
          <p14:tracePt t="63688" x="1647825" y="5137150"/>
          <p14:tracePt t="63706" x="1647825" y="5132388"/>
          <p14:tracePt t="63714" x="1647825" y="5129213"/>
          <p14:tracePt t="63721" x="1647825" y="5113338"/>
          <p14:tracePt t="63739" x="1647825" y="5105400"/>
          <p14:tracePt t="63746" x="1647825" y="5097463"/>
          <p14:tracePt t="63785" x="1647825" y="5091113"/>
          <p14:tracePt t="64282" x="1647825" y="5094288"/>
          <p14:tracePt t="64289" x="1652588" y="5105400"/>
          <p14:tracePt t="64297" x="1652588" y="5110163"/>
          <p14:tracePt t="64306" x="1652588" y="5118100"/>
          <p14:tracePt t="64315" x="1655763" y="5129213"/>
          <p14:tracePt t="64321" x="1655763" y="5132388"/>
          <p14:tracePt t="64332" x="1660525" y="5140325"/>
          <p14:tracePt t="64338" x="1660525" y="5148263"/>
          <p14:tracePt t="64347" x="1666875" y="5156200"/>
          <p14:tracePt t="64353" x="1666875" y="5167313"/>
          <p14:tracePt t="64363" x="1671638" y="5175250"/>
          <p14:tracePt t="64370" x="1671638" y="5183188"/>
          <p14:tracePt t="64379" x="1671638" y="5186363"/>
          <p14:tracePt t="64387" x="1674813" y="5194300"/>
          <p14:tracePt t="64395" x="1674813" y="5199063"/>
          <p14:tracePt t="64401" x="1674813" y="5207000"/>
          <p14:tracePt t="64410" x="1674813" y="5218113"/>
          <p14:tracePt t="64417" x="1674813" y="5221288"/>
          <p14:tracePt t="64426" x="1674813" y="5226050"/>
          <p14:tracePt t="64435" x="1674813" y="5233988"/>
          <p14:tracePt t="64449" x="1674813" y="5237163"/>
          <p14:tracePt t="64460" x="1674813" y="5240338"/>
          <p14:tracePt t="64466" x="1674813" y="5248275"/>
          <p14:tracePt t="64474" x="1674813" y="5264150"/>
          <p14:tracePt t="64491" x="1674813" y="5272088"/>
          <p14:tracePt t="64506" x="1674813" y="5280025"/>
          <p14:tracePt t="64515" x="1674813" y="5283200"/>
          <p14:tracePt t="64522" x="1674813" y="5287963"/>
          <p14:tracePt t="64531" x="1674813" y="5302250"/>
          <p14:tracePt t="64548" x="1674813" y="5310188"/>
          <p14:tracePt t="64554" x="1674813" y="5318125"/>
          <p14:tracePt t="64564" x="1674813" y="5326063"/>
          <p14:tracePt t="64579" x="1674813" y="5337175"/>
          <p14:tracePt t="64594" x="1674813" y="5345113"/>
          <p14:tracePt t="64612" x="1674813" y="5348288"/>
          <p14:tracePt t="64628" x="1674813" y="5356225"/>
          <p14:tracePt t="64642" x="1674813" y="5360988"/>
          <p14:tracePt t="64649" x="1674813" y="5364163"/>
          <p14:tracePt t="64666" x="1674813" y="5372100"/>
          <p14:tracePt t="64682" x="1679575" y="5375275"/>
          <p14:tracePt t="64690" x="1679575" y="5380038"/>
          <p14:tracePt t="64738" x="1679575" y="5383213"/>
          <p14:tracePt t="65207" x="1679575" y="5387975"/>
          <p14:tracePt t="65215" x="1679575" y="5395913"/>
          <p14:tracePt t="65223" x="1679575" y="5402263"/>
          <p14:tracePt t="65233" x="1679575" y="5414963"/>
          <p14:tracePt t="65241" x="1679575" y="5422900"/>
          <p14:tracePt t="65249" x="1679575" y="5426075"/>
          <p14:tracePt t="65256" x="1679575" y="5445125"/>
          <p14:tracePt t="65264" x="1679575" y="5449888"/>
          <p14:tracePt t="65271" x="1679575" y="5457825"/>
          <p14:tracePt t="65281" x="1679575" y="5464175"/>
          <p14:tracePt t="65288" x="1679575" y="5480050"/>
          <p14:tracePt t="65298" x="1679575" y="5487988"/>
          <p14:tracePt t="65304" x="1682750" y="5503863"/>
          <p14:tracePt t="65313" x="1682750" y="5511800"/>
          <p14:tracePt t="65320" x="1682750" y="5518150"/>
          <p14:tracePt t="65328" x="1682750" y="5534025"/>
          <p14:tracePt t="65335" x="1682750" y="5549900"/>
          <p14:tracePt t="65345" x="1682750" y="5561013"/>
          <p14:tracePt t="65352" x="1682750" y="5576888"/>
          <p14:tracePt t="65361" x="1682750" y="5592763"/>
          <p14:tracePt t="65368" x="1682750" y="5619750"/>
          <p14:tracePt t="65376" x="1682750" y="5634038"/>
          <p14:tracePt t="65383" x="1682750" y="5646738"/>
          <p14:tracePt t="65391" x="1682750" y="5661025"/>
          <p14:tracePt t="65400" x="1679575" y="5676900"/>
          <p14:tracePt t="65408" x="1679575" y="5681663"/>
          <p14:tracePt t="65417" x="1679575" y="5684838"/>
          <p14:tracePt t="65424" x="1679575" y="5688013"/>
          <p14:tracePt t="65433" x="1679575" y="5692775"/>
          <p14:tracePt t="65440" x="1679575" y="5695950"/>
          <p14:tracePt t="65584" x="1679575" y="5692775"/>
          <p14:tracePt t="65623" x="1679575" y="5688013"/>
          <p14:tracePt t="66273" x="1679575" y="5684838"/>
          <p14:tracePt t="66313" x="1682750" y="5684838"/>
          <p14:tracePt t="66320" x="1687513" y="5684838"/>
          <p14:tracePt t="66330" x="1690688" y="5681663"/>
          <p14:tracePt t="66346" x="1693863" y="5676900"/>
          <p14:tracePt t="66351" x="1701800" y="5676900"/>
          <p14:tracePt t="66359" x="1717675" y="5676900"/>
          <p14:tracePt t="66368" x="1725613" y="5673725"/>
          <p14:tracePt t="66376" x="1752600" y="5673725"/>
          <p14:tracePt t="66384" x="1779588" y="5673725"/>
          <p14:tracePt t="66392" x="1817688" y="5665788"/>
          <p14:tracePt t="66401" x="1863725" y="5657850"/>
          <p14:tracePt t="66407" x="1944688" y="5646738"/>
          <p14:tracePt t="66417" x="2003425" y="5638800"/>
          <p14:tracePt t="66424" x="2057400" y="5622925"/>
          <p14:tracePt t="66435" x="2103438" y="5614988"/>
          <p14:tracePt t="66441" x="2135188" y="5603875"/>
          <p14:tracePt t="66450" x="2173288" y="5599113"/>
          <p14:tracePt t="66456" x="2195513" y="5588000"/>
          <p14:tracePt t="66465" x="2208213" y="5580063"/>
          <p14:tracePt t="66471" x="2219325" y="5576888"/>
          <p14:tracePt t="66482" x="2222500" y="5572125"/>
          <p14:tracePt t="66488" x="2227263" y="5568950"/>
          <p14:tracePt t="66498" x="2230438" y="5565775"/>
          <p14:tracePt t="66504" x="2235200" y="5565775"/>
          <p14:tracePt t="66513" x="2238375" y="5561013"/>
          <p14:tracePt t="66520" x="2243138" y="5561013"/>
          <p14:tracePt t="66529" x="2246313" y="5561013"/>
          <p14:tracePt t="66535" x="2262188" y="5561013"/>
          <p14:tracePt t="66545" x="2278063" y="5561013"/>
          <p14:tracePt t="66552" x="2319338" y="5561013"/>
          <p14:tracePt t="66561" x="2373313" y="5565775"/>
          <p14:tracePt t="66568" x="2447925" y="5565775"/>
          <p14:tracePt t="66577" x="2508250" y="5565775"/>
          <p14:tracePt t="66583" x="2589213" y="5565775"/>
          <p14:tracePt t="66592" x="2678113" y="5565775"/>
          <p14:tracePt t="66601" x="2771775" y="5553075"/>
          <p14:tracePt t="66609" x="2852738" y="5538788"/>
          <p14:tracePt t="66617" x="2925763" y="5518150"/>
          <p14:tracePt t="66624" x="2955925" y="5503863"/>
          <p14:tracePt t="66634" x="2979738" y="5487988"/>
          <p14:tracePt t="66639" x="2982913" y="5476875"/>
          <p14:tracePt t="66649" x="2987675" y="5468938"/>
          <p14:tracePt t="66656" x="2987675" y="5461000"/>
          <p14:tracePt t="66665" x="2987675" y="5437188"/>
          <p14:tracePt t="66672" x="2971800" y="5422900"/>
          <p14:tracePt t="66682" x="2949575" y="5399088"/>
          <p14:tracePt t="66688" x="2925763" y="5383213"/>
          <p14:tracePt t="66697" x="2898775" y="5364163"/>
          <p14:tracePt t="66703" x="2879725" y="5360988"/>
          <p14:tracePt t="66713" x="2863850" y="5353050"/>
          <p14:tracePt t="66720" x="2844800" y="5348288"/>
          <p14:tracePt t="66730" x="2836863" y="5348288"/>
          <p14:tracePt t="66736" x="2825750" y="5348288"/>
          <p14:tracePt t="66746" x="2813050" y="5348288"/>
          <p14:tracePt t="66751" x="2801938" y="5345113"/>
          <p14:tracePt t="66768" x="2798763" y="5345113"/>
          <p14:tracePt t="66775" x="2794000" y="5341938"/>
          <p14:tracePt t="66792" x="2790825" y="5341938"/>
          <p14:tracePt t="66800" x="2786063" y="5337175"/>
          <p14:tracePt t="66809" x="2786063" y="5334000"/>
          <p14:tracePt t="66817" x="2782888" y="5326063"/>
          <p14:tracePt t="66824" x="2782888" y="5302250"/>
          <p14:tracePt t="66833" x="2782888" y="5283200"/>
          <p14:tracePt t="66842" x="2782888" y="5264150"/>
          <p14:tracePt t="66849" x="2782888" y="5245100"/>
          <p14:tracePt t="66856" x="2790825" y="5229225"/>
          <p14:tracePt t="66864" x="2798763" y="5218113"/>
          <p14:tracePt t="66871" x="2809875" y="5199063"/>
          <p14:tracePt t="66882" x="2820988" y="5186363"/>
          <p14:tracePt t="66888" x="2841625" y="5175250"/>
          <p14:tracePt t="66898" x="2852738" y="5167313"/>
          <p14:tracePt t="66904" x="2868613" y="5156200"/>
          <p14:tracePt t="66914" x="2882900" y="5140325"/>
          <p14:tracePt t="66920" x="2898775" y="5124450"/>
          <p14:tracePt t="66928" x="2914650" y="5102225"/>
          <p14:tracePt t="66936" x="2936875" y="5043488"/>
          <p14:tracePt t="66946" x="2971800" y="4970463"/>
          <p14:tracePt t="66952" x="3003550" y="4913313"/>
          <p14:tracePt t="66961" x="3033713" y="4832350"/>
          <p14:tracePt t="66968" x="3068638" y="4762500"/>
          <p14:tracePt t="66977" x="3106738" y="4703763"/>
          <p14:tracePt t="66983" x="3133725" y="4665663"/>
          <p14:tracePt t="66992" x="3168650" y="4622800"/>
          <p14:tracePt t="67001" x="3219450" y="4581525"/>
          <p14:tracePt t="67008" x="3257550" y="4538663"/>
          <p14:tracePt t="67017" x="3338513" y="4476750"/>
          <p14:tracePt t="67025" x="3397250" y="4414838"/>
          <p14:tracePt t="67033" x="3454400" y="4365625"/>
          <p14:tracePt t="67039" x="3516313" y="4314825"/>
          <p14:tracePt t="67048" x="3554413" y="4279900"/>
          <p14:tracePt t="67056" x="3608388" y="4229100"/>
          <p14:tracePt t="67065" x="3659188" y="4175125"/>
          <p14:tracePt t="67072" x="3702050" y="4125913"/>
          <p14:tracePt t="67081" x="3736975" y="4079875"/>
          <p14:tracePt t="67088" x="3748088" y="4037013"/>
          <p14:tracePt t="67097" x="3748088" y="4017963"/>
          <p14:tracePt t="67103" x="3748088" y="3998913"/>
          <p14:tracePt t="67113" x="3740150" y="3971925"/>
          <p14:tracePt t="67120" x="3732213" y="3948113"/>
          <p14:tracePt t="67129" x="3721100" y="3937000"/>
          <p14:tracePt t="67136" x="3705225" y="3921125"/>
          <p14:tracePt t="67146" x="3689350" y="3913188"/>
          <p14:tracePt t="67151" x="3683000" y="3910013"/>
          <p14:tracePt t="67161" x="3675063" y="3910013"/>
          <p14:tracePt t="67200" x="3670300" y="3924300"/>
          <p14:tracePt t="67208" x="3670300" y="3944938"/>
          <p14:tracePt t="67216" x="3683000" y="3986213"/>
          <p14:tracePt t="67226" x="3705225" y="4032250"/>
          <p14:tracePt t="67234" x="3716338" y="4071938"/>
          <p14:tracePt t="67240" x="3729038" y="4102100"/>
          <p14:tracePt t="67250" x="3756025" y="4144963"/>
          <p14:tracePt t="67256" x="3775075" y="4183063"/>
          <p14:tracePt t="67265" x="3786188" y="4206875"/>
          <p14:tracePt t="67271" x="3794125" y="4225925"/>
          <p14:tracePt t="67281" x="3802063" y="4241800"/>
          <p14:tracePt t="67288" x="3802063" y="4260850"/>
          <p14:tracePt t="67298" x="3802063" y="4283075"/>
          <p14:tracePt t="67304" x="3802063" y="4303713"/>
          <p14:tracePt t="67313" x="3794125" y="4344988"/>
          <p14:tracePt t="67320" x="3786188" y="4384675"/>
          <p14:tracePt t="67328" x="3775075" y="4403725"/>
          <p14:tracePt t="67336" x="3770313" y="4460875"/>
          <p14:tracePt t="67346" x="3756025" y="4533900"/>
          <p14:tracePt t="67352" x="3740150" y="4595813"/>
          <p14:tracePt t="67361" x="3740150" y="4670425"/>
          <p14:tracePt t="67368" x="3740150" y="4724400"/>
          <p14:tracePt t="67377" x="3740150" y="4770438"/>
          <p14:tracePt t="67385" x="3743325" y="4808538"/>
          <p14:tracePt t="67392" x="3748088" y="4819650"/>
          <p14:tracePt t="67401" x="3751263" y="4832350"/>
          <p14:tracePt t="67408" x="3751263" y="4840288"/>
          <p14:tracePt t="67417" x="3756025" y="4843463"/>
          <p14:tracePt t="67434" x="3756025" y="4846638"/>
          <p14:tracePt t="67439" x="3756025" y="4851400"/>
          <p14:tracePt t="67456" x="3756025" y="4854575"/>
          <p14:tracePt t="67465" x="3756025" y="4859338"/>
          <p14:tracePt t="67472" x="3756025" y="4867275"/>
          <p14:tracePt t="67481" x="3748088" y="4878388"/>
          <p14:tracePt t="67488" x="3743325" y="4889500"/>
          <p14:tracePt t="67497" x="3736975" y="4900613"/>
          <p14:tracePt t="67504" x="3732213" y="4921250"/>
          <p14:tracePt t="67514" x="3729038" y="4935538"/>
          <p14:tracePt t="67520" x="3729038" y="4954588"/>
          <p14:tracePt t="67529" x="3721100" y="4978400"/>
          <p14:tracePt t="67536" x="3721100" y="4989513"/>
          <p14:tracePt t="67545" x="3721100" y="4994275"/>
          <p14:tracePt t="67552" x="3721100" y="4997450"/>
          <p14:tracePt t="67568" x="3729038" y="5005388"/>
          <p14:tracePt t="67576" x="3732213" y="5005388"/>
          <p14:tracePt t="67584" x="3736975" y="5005388"/>
          <p14:tracePt t="67593" x="3748088" y="5005388"/>
          <p14:tracePt t="67601" x="3763963" y="4997450"/>
          <p14:tracePt t="67610" x="3783013" y="4986338"/>
          <p14:tracePt t="67617" x="3832225" y="4975225"/>
          <p14:tracePt t="67624" x="3913188" y="4951413"/>
          <p14:tracePt t="67635" x="4056063" y="4924425"/>
          <p14:tracePt t="67640" x="4214813" y="4905375"/>
          <p14:tracePt t="67650" x="4427538" y="4859338"/>
          <p14:tracePt t="67656" x="4551363" y="4843463"/>
          <p14:tracePt t="67665" x="4708525" y="4813300"/>
          <p14:tracePt t="67671" x="4843463" y="4800600"/>
          <p14:tracePt t="67681" x="4924425" y="4797425"/>
          <p14:tracePt t="67688" x="4979988" y="4797425"/>
          <p14:tracePt t="67697" x="5006975" y="4797425"/>
          <p14:tracePt t="67704" x="5018088" y="4797425"/>
          <p14:tracePt t="67783" x="5029200" y="4797425"/>
          <p14:tracePt t="67792" x="5060950" y="4813300"/>
          <p14:tracePt t="67801" x="5080000" y="4819650"/>
          <p14:tracePt t="67808" x="5121275" y="4840288"/>
          <p14:tracePt t="67818" x="5160963" y="4851400"/>
          <p14:tracePt t="67824" x="5199063" y="4867275"/>
          <p14:tracePt t="67834" x="5218113" y="4867275"/>
          <p14:tracePt t="67839" x="5233988" y="4870450"/>
          <p14:tracePt t="67882" x="5222875" y="4859338"/>
          <p14:tracePt t="67888" x="5183188" y="4840288"/>
          <p14:tracePt t="67896" x="5148263" y="4819650"/>
          <p14:tracePt t="67904" x="5067300" y="4781550"/>
          <p14:tracePt t="67914" x="5002213" y="4759325"/>
          <p14:tracePt t="67920" x="4945063" y="4738688"/>
          <p14:tracePt t="67929" x="4891088" y="4724400"/>
          <p14:tracePt t="67936" x="4859338" y="4724400"/>
          <p14:tracePt t="67944" x="4851400" y="4724400"/>
          <p14:tracePt t="67953" x="4848225" y="4724400"/>
          <p14:tracePt t="67961" x="4843463" y="4724400"/>
          <p14:tracePt t="67977" x="4840288" y="4724400"/>
          <p14:tracePt t="67985" x="4840288" y="4730750"/>
          <p14:tracePt t="68002" x="4840288" y="4735513"/>
          <p14:tracePt t="68010" x="4840288" y="4738688"/>
          <p14:tracePt t="68018" x="4840288" y="4743450"/>
          <p14:tracePt t="68024" x="4843463" y="4743450"/>
          <p14:tracePt t="68033" x="4848225" y="4746625"/>
          <p14:tracePt t="68088" x="4843463" y="4746625"/>
          <p14:tracePt t="68096" x="4840288" y="4746625"/>
          <p14:tracePt t="68152" x="4832350" y="4746625"/>
          <p14:tracePt t="68200" x="4832350" y="4751388"/>
          <p14:tracePt t="68218" x="4832350" y="4754563"/>
          <p14:tracePt t="68224" x="4832350" y="4759325"/>
          <p14:tracePt t="68234" x="4837113" y="4762500"/>
          <p14:tracePt t="68250" x="4843463" y="4770438"/>
          <p14:tracePt t="68256" x="4848225" y="4773613"/>
          <p14:tracePt t="68266" x="4851400" y="4773613"/>
          <p14:tracePt t="68272" x="4859338" y="4786313"/>
          <p14:tracePt t="68282" x="4875213" y="4789488"/>
          <p14:tracePt t="68288" x="4886325" y="4797425"/>
          <p14:tracePt t="68296" x="4902200" y="4805363"/>
          <p14:tracePt t="68304" x="4918075" y="4813300"/>
          <p14:tracePt t="68313" x="4929188" y="4819650"/>
          <p14:tracePt t="68320" x="4945063" y="4824413"/>
          <p14:tracePt t="68328" x="4967288" y="4827588"/>
          <p14:tracePt t="68336" x="4983163" y="4840288"/>
          <p14:tracePt t="68344" x="5002213" y="4843463"/>
          <p14:tracePt t="68353" x="5021263" y="4851400"/>
          <p14:tracePt t="68360" x="5053013" y="4862513"/>
          <p14:tracePt t="68370" x="5072063" y="4862513"/>
          <p14:tracePt t="68377" x="5083175" y="4867275"/>
          <p14:tracePt t="68386" x="5099050" y="4867275"/>
          <p14:tracePt t="68393" x="5106988" y="4867275"/>
          <p14:tracePt t="68402" x="5110163" y="4870450"/>
          <p14:tracePt t="68424" x="5114925" y="4870450"/>
          <p14:tracePt t="68440" x="5118100" y="4870450"/>
          <p14:tracePt t="68465" x="5126038" y="4873625"/>
          <p14:tracePt t="68472" x="5129213" y="4873625"/>
          <p14:tracePt t="68481" x="5141913" y="4873625"/>
          <p14:tracePt t="68488" x="5153025" y="4878388"/>
          <p14:tracePt t="68498" x="5160963" y="4881563"/>
          <p14:tracePt t="68504" x="5168900" y="4881563"/>
          <p14:tracePt t="68513" x="5183188" y="4894263"/>
          <p14:tracePt t="68520" x="5195888" y="4905375"/>
          <p14:tracePt t="68529" x="5203825" y="4905375"/>
          <p14:tracePt t="68536" x="5218113" y="4921250"/>
          <p14:tracePt t="68544" x="5233988" y="4927600"/>
          <p14:tracePt t="68552" x="5264150" y="4951413"/>
          <p14:tracePt t="68561" x="5303838" y="4978400"/>
          <p14:tracePt t="68569" x="5368925" y="5010150"/>
          <p14:tracePt t="68576" x="5454650" y="5048250"/>
          <p14:tracePt t="68585" x="5535613" y="5078413"/>
          <p14:tracePt t="68593" x="5643563" y="5110163"/>
          <p14:tracePt t="68602" x="5789613" y="5148263"/>
          <p14:tracePt t="68608" x="5967413" y="5178425"/>
          <p14:tracePt t="68618" x="6110288" y="5210175"/>
          <p14:tracePt t="68624" x="6264275" y="5229225"/>
          <p14:tracePt t="68634" x="6407150" y="5256213"/>
          <p14:tracePt t="68640" x="6550025" y="5287963"/>
          <p14:tracePt t="68649" x="6650038" y="5291138"/>
          <p14:tracePt t="68656" x="6746875" y="5299075"/>
          <p14:tracePt t="68666" x="6838950" y="5307013"/>
          <p14:tracePt t="68672" x="6881813" y="5307013"/>
          <p14:tracePt t="68682" x="6905625" y="5307013"/>
          <p14:tracePt t="68688" x="6908800" y="5307013"/>
          <p14:tracePt t="68698" x="6913563" y="5307013"/>
          <p14:tracePt t="68720" x="6916738" y="5302250"/>
          <p14:tracePt t="68728" x="6921500" y="5302250"/>
          <p14:tracePt t="68736" x="6927850" y="5302250"/>
          <p14:tracePt t="68753" x="6935788" y="5299075"/>
          <p14:tracePt t="68880" x="6940550" y="5299075"/>
          <p14:tracePt t="68888" x="6943725" y="5299075"/>
          <p14:tracePt t="68961" x="6948488" y="5302250"/>
          <p14:tracePt t="68968" x="6954838" y="5302250"/>
          <p14:tracePt t="68976" x="6962775" y="5302250"/>
          <p14:tracePt t="68986" x="6975475" y="5302250"/>
          <p14:tracePt t="68992" x="6994525" y="5291138"/>
          <p14:tracePt t="69002" x="7016750" y="5275263"/>
          <p14:tracePt t="69008" x="7043738" y="5256213"/>
          <p14:tracePt t="69018" x="7070725" y="5218113"/>
          <p14:tracePt t="69024" x="7102475" y="5191125"/>
          <p14:tracePt t="69034" x="7137400" y="5140325"/>
          <p14:tracePt t="69040" x="7183438" y="5083175"/>
          <p14:tracePt t="69050" x="7232650" y="5040313"/>
          <p14:tracePt t="69056" x="7299325" y="4978400"/>
          <p14:tracePt t="69066" x="7388225" y="4921250"/>
          <p14:tracePt t="69072" x="7499350" y="4835525"/>
          <p14:tracePt t="69081" x="7634288" y="4735513"/>
          <p14:tracePt t="69088" x="7804150" y="4600575"/>
          <p14:tracePt t="69097" x="7939088" y="4495800"/>
          <p14:tracePt t="69104" x="8020050" y="4422775"/>
          <p14:tracePt t="69113" x="8078788" y="4368800"/>
          <p14:tracePt t="69120" x="8140700" y="4310063"/>
          <p14:tracePt t="69127" x="8170863" y="4276725"/>
          <p14:tracePt t="69137" x="8186738" y="4260850"/>
          <p14:tracePt t="69145" x="8197850" y="4244975"/>
          <p14:tracePt t="69154" x="8205788" y="4241800"/>
          <p14:tracePt t="69160" x="8210550" y="4237038"/>
          <p14:tracePt t="69169" x="8216900" y="4229100"/>
          <p14:tracePt t="69177" x="8224838" y="4217988"/>
          <p14:tracePt t="69186" x="8229600" y="4206875"/>
          <p14:tracePt t="69192" x="8237538" y="4195763"/>
          <p14:tracePt t="69202" x="8243888" y="4175125"/>
          <p14:tracePt t="69208" x="8256588" y="4160838"/>
          <p14:tracePt t="69218" x="8272463" y="4137025"/>
          <p14:tracePt t="69224" x="8291513" y="4106863"/>
          <p14:tracePt t="69234" x="8305800" y="4090988"/>
          <p14:tracePt t="69240" x="8332788" y="4064000"/>
          <p14:tracePt t="69250" x="8356600" y="4048125"/>
          <p14:tracePt t="69256" x="8364538" y="4032250"/>
          <p14:tracePt t="69266" x="8375650" y="4029075"/>
          <p14:tracePt t="69272" x="8380413" y="4017963"/>
          <p14:tracePt t="69288" x="8383588" y="4017963"/>
          <p14:tracePt t="69297" x="8383588" y="4013200"/>
          <p14:tracePt t="69368" x="8383588" y="4010025"/>
          <p14:tracePt t="69385" x="8375650" y="3998913"/>
          <p14:tracePt t="69392" x="8367713" y="3986213"/>
          <p14:tracePt t="69402" x="8353425" y="3978275"/>
          <p14:tracePt t="69408" x="8329613" y="3967163"/>
          <p14:tracePt t="69417" x="8310563" y="3956050"/>
          <p14:tracePt t="69424" x="8299450" y="3956050"/>
          <p14:tracePt t="69434" x="8278813" y="3951288"/>
          <p14:tracePt t="69440" x="8259763" y="3944938"/>
          <p14:tracePt t="69449" x="8248650" y="3944938"/>
          <p14:tracePt t="69456" x="8237538" y="3944938"/>
          <p14:tracePt t="69465" x="8224838" y="3944938"/>
          <p14:tracePt t="69472" x="8216900" y="3944938"/>
          <p14:tracePt t="69482" x="8213725" y="3944938"/>
          <p14:tracePt t="69504" x="8210550" y="3944938"/>
          <p14:tracePt t="69512" x="8205788" y="3944938"/>
          <p14:tracePt t="69520" x="8202613" y="3940175"/>
          <p14:tracePt t="69529" x="8194675" y="3937000"/>
          <p14:tracePt t="69537" x="8186738" y="3937000"/>
          <p14:tracePt t="69545" x="8175625" y="3929063"/>
          <p14:tracePt t="69554" x="8162925" y="3921125"/>
          <p14:tracePt t="69560" x="8151813" y="3913188"/>
          <p14:tracePt t="69570" x="8129588" y="3902075"/>
          <p14:tracePt t="69576" x="8113713" y="3886200"/>
          <p14:tracePt t="69586" x="8097838" y="3875088"/>
          <p14:tracePt t="69592" x="8086725" y="3870325"/>
          <p14:tracePt t="69601" x="8062913" y="3859213"/>
          <p14:tracePt t="69608" x="8059738" y="3856038"/>
          <p14:tracePt t="69618" x="8047038" y="3851275"/>
          <p14:tracePt t="69634" x="8043863" y="3851275"/>
          <p14:tracePt t="69640" x="8035925" y="3851275"/>
          <p14:tracePt t="69650" x="8032750" y="3851275"/>
          <p14:tracePt t="69656" x="8020050" y="3851275"/>
          <p14:tracePt t="69666" x="8008938" y="3851275"/>
          <p14:tracePt t="69672" x="7993063" y="3851275"/>
          <p14:tracePt t="69681" x="7978775" y="3851275"/>
          <p14:tracePt t="69688" x="7951788" y="3851275"/>
          <p14:tracePt t="69697" x="7924800" y="3851275"/>
          <p14:tracePt t="69704" x="7885113" y="3851275"/>
          <p14:tracePt t="69712" x="7858125" y="3851275"/>
          <p14:tracePt t="69721" x="7831138" y="3851275"/>
          <p14:tracePt t="69728" x="7804150" y="3851275"/>
          <p14:tracePt t="69737" x="7785100" y="3851275"/>
          <p14:tracePt t="69745" x="7754938" y="3848100"/>
          <p14:tracePt t="69753" x="7735888" y="3848100"/>
          <p14:tracePt t="69762" x="7720013" y="3848100"/>
          <p14:tracePt t="69770" x="7708900" y="3848100"/>
          <p14:tracePt t="69776" x="7693025" y="3848100"/>
          <p14:tracePt t="69785" x="7677150" y="3848100"/>
          <p14:tracePt t="69792" x="7669213" y="3848100"/>
          <p14:tracePt t="69802" x="7653338" y="3848100"/>
          <p14:tracePt t="69808" x="7634288" y="3848100"/>
          <p14:tracePt t="69817" x="7620000" y="3851275"/>
          <p14:tracePt t="69824" x="7604125" y="3851275"/>
          <p14:tracePt t="69834" x="7585075" y="3851275"/>
          <p14:tracePt t="69840" x="7577138" y="3859213"/>
          <p14:tracePt t="69850" x="7553325" y="3862388"/>
          <p14:tracePt t="69856" x="7542213" y="3862388"/>
          <p14:tracePt t="69865" x="7531100" y="3862388"/>
          <p14:tracePt t="69872" x="7518400" y="3867150"/>
          <p14:tracePt t="69881" x="7504113" y="3875088"/>
          <p14:tracePt t="69888" x="7488238" y="3875088"/>
          <p14:tracePt t="69897" x="7480300" y="3875088"/>
          <p14:tracePt t="69904" x="7456488" y="3875088"/>
          <p14:tracePt t="69913" x="7445375" y="3875088"/>
          <p14:tracePt t="69920" x="7410450" y="3875088"/>
          <p14:tracePt t="69929" x="7391400" y="3875088"/>
          <p14:tracePt t="69937" x="7361238" y="3878263"/>
          <p14:tracePt t="69948" x="7326313" y="3878263"/>
          <p14:tracePt t="69954" x="7307263" y="3878263"/>
          <p14:tracePt t="69963" x="7283450" y="3878263"/>
          <p14:tracePt t="69969" x="7264400" y="3878263"/>
          <p14:tracePt t="69976" x="7245350" y="3883025"/>
          <p14:tracePt t="69985" x="7226300" y="3883025"/>
          <p14:tracePt t="69992" x="7210425" y="3894138"/>
          <p14:tracePt t="70002" x="7178675" y="3897313"/>
          <p14:tracePt t="70008" x="7172325" y="3910013"/>
          <p14:tracePt t="70017" x="7148513" y="3921125"/>
          <p14:tracePt t="70024" x="7137400" y="3924300"/>
          <p14:tracePt t="70033" x="7105650" y="3937000"/>
          <p14:tracePt t="70040" x="7089775" y="3940175"/>
          <p14:tracePt t="70049" x="7070725" y="3951288"/>
          <p14:tracePt t="70056" x="7056438" y="3963988"/>
          <p14:tracePt t="70065" x="7024688" y="3975100"/>
          <p14:tracePt t="70072" x="6989763" y="3975100"/>
          <p14:tracePt t="70080" x="6959600" y="3986213"/>
          <p14:tracePt t="70088" x="6927850" y="3990975"/>
          <p14:tracePt t="70096" x="6900863" y="3998913"/>
          <p14:tracePt t="70105" x="6878638" y="4002088"/>
          <p14:tracePt t="70113" x="6865938" y="4005263"/>
          <p14:tracePt t="70121" x="6851650" y="4017963"/>
          <p14:tracePt t="70128" x="6835775" y="4017963"/>
          <p14:tracePt t="70137" x="6819900" y="4029075"/>
          <p14:tracePt t="70144" x="6805613" y="4032250"/>
          <p14:tracePt t="70154" x="6800850" y="4037013"/>
          <p14:tracePt t="70160" x="6792913" y="4040188"/>
          <p14:tracePt t="70170" x="6778625" y="4052888"/>
          <p14:tracePt t="70176" x="6770688" y="4059238"/>
          <p14:tracePt t="70187" x="6754813" y="4071938"/>
          <p14:tracePt t="70192" x="6743700" y="4079875"/>
          <p14:tracePt t="70201" x="6719888" y="4094163"/>
          <p14:tracePt t="70208" x="6696075" y="4121150"/>
          <p14:tracePt t="70218" x="6665913" y="4133850"/>
          <p14:tracePt t="70224" x="6642100" y="4152900"/>
          <p14:tracePt t="70234" x="6627813" y="4168775"/>
          <p14:tracePt t="70241" x="6604000" y="4175125"/>
          <p14:tracePt t="70250" x="6581775" y="4187825"/>
          <p14:tracePt t="70256" x="6565900" y="4202113"/>
          <p14:tracePt t="70265" x="6557963" y="4214813"/>
          <p14:tracePt t="70272" x="6538913" y="4217988"/>
          <p14:tracePt t="70281" x="6530975" y="4229100"/>
          <p14:tracePt t="70288" x="6523038" y="4237038"/>
          <p14:tracePt t="70296" x="6519863" y="4241800"/>
          <p14:tracePt t="70304" x="6511925" y="4249738"/>
          <p14:tracePt t="70312" x="6507163" y="4252913"/>
          <p14:tracePt t="70322" x="6503988" y="4264025"/>
          <p14:tracePt t="70329" x="6496050" y="4271963"/>
          <p14:tracePt t="70337" x="6488113" y="4279900"/>
          <p14:tracePt t="70345" x="6484938" y="4291013"/>
          <p14:tracePt t="70354" x="6472238" y="4306888"/>
          <p14:tracePt t="70360" x="6461125" y="4322763"/>
          <p14:tracePt t="70371" x="6453188" y="4338638"/>
          <p14:tracePt t="70376" x="6434138" y="4365625"/>
          <p14:tracePt t="70386" x="6426200" y="4376738"/>
          <p14:tracePt t="70392" x="6407150" y="4395788"/>
          <p14:tracePt t="70401" x="6391275" y="4419600"/>
          <p14:tracePt t="70408" x="6380163" y="4441825"/>
          <p14:tracePt t="70418" x="6353175" y="4476750"/>
          <p14:tracePt t="70424" x="6337300" y="4500563"/>
          <p14:tracePt t="70434" x="6326188" y="4522788"/>
          <p14:tracePt t="70440" x="6307138" y="4554538"/>
          <p14:tracePt t="70449" x="6283325" y="4576763"/>
          <p14:tracePt t="70456" x="6264275" y="4608513"/>
          <p14:tracePt t="70465" x="6253163" y="4630738"/>
          <p14:tracePt t="70472" x="6234113" y="4654550"/>
          <p14:tracePt t="70480" x="6229350" y="4673600"/>
          <p14:tracePt t="70489" x="6218238" y="4697413"/>
          <p14:tracePt t="70497" x="6207125" y="4719638"/>
          <p14:tracePt t="70505" x="6207125" y="4735513"/>
          <p14:tracePt t="70512" x="6202363" y="4751388"/>
          <p14:tracePt t="70522" x="6202363" y="4762500"/>
          <p14:tracePt t="70528" x="6199188" y="4786313"/>
          <p14:tracePt t="70538" x="6199188" y="4805363"/>
          <p14:tracePt t="70545" x="6199188" y="4819650"/>
          <p14:tracePt t="70555" x="6199188" y="4840288"/>
          <p14:tracePt t="70563" x="6199188" y="4846638"/>
          <p14:tracePt t="70571" x="6199188" y="4854575"/>
          <p14:tracePt t="70577" x="6199188" y="4867275"/>
          <p14:tracePt t="70587" x="6199188" y="4873625"/>
          <p14:tracePt t="70592" x="6199188" y="4889500"/>
          <p14:tracePt t="70602" x="6191250" y="4897438"/>
          <p14:tracePt t="70608" x="6188075" y="4905375"/>
          <p14:tracePt t="70618" x="6188075" y="4916488"/>
          <p14:tracePt t="70624" x="6183313" y="4935538"/>
          <p14:tracePt t="70634" x="6183313" y="4940300"/>
          <p14:tracePt t="70641" x="6180138" y="4948238"/>
          <p14:tracePt t="70650" x="6180138" y="4954588"/>
          <p14:tracePt t="70656" x="6172200" y="4967288"/>
          <p14:tracePt t="70664" x="6172200" y="4975225"/>
          <p14:tracePt t="70673" x="6167438" y="4978400"/>
          <p14:tracePt t="70680" x="6167438" y="4986338"/>
          <p14:tracePt t="70689" x="6167438" y="4994275"/>
          <p14:tracePt t="70697" x="6167438" y="5010150"/>
          <p14:tracePt t="70705" x="6167438" y="5016500"/>
          <p14:tracePt t="70713" x="6167438" y="5029200"/>
          <p14:tracePt t="70722" x="6172200" y="5040313"/>
          <p14:tracePt t="70729" x="6175375" y="5064125"/>
          <p14:tracePt t="70738" x="6188075" y="5078413"/>
          <p14:tracePt t="70745" x="6194425" y="5094288"/>
          <p14:tracePt t="70755" x="6202363" y="5110163"/>
          <p14:tracePt t="70760" x="6207125" y="5113338"/>
          <p14:tracePt t="70769" x="6210300" y="5124450"/>
          <p14:tracePt t="70776" x="6215063" y="5132388"/>
          <p14:tracePt t="70786" x="6215063" y="5137150"/>
          <p14:tracePt t="70792" x="6218238" y="5151438"/>
          <p14:tracePt t="70803" x="6218238" y="5156200"/>
          <p14:tracePt t="70809" x="6218238" y="5164138"/>
          <p14:tracePt t="70819" x="6218238" y="5167313"/>
          <p14:tracePt t="70824" x="6218238" y="5178425"/>
          <p14:tracePt t="70834" x="6221413" y="5191125"/>
          <p14:tracePt t="70840" x="6221413" y="5199063"/>
          <p14:tracePt t="70851" x="6229350" y="5218113"/>
          <p14:tracePt t="70857" x="6234113" y="5229225"/>
          <p14:tracePt t="70867" x="6242050" y="5245100"/>
          <p14:tracePt t="70872" x="6253163" y="5264150"/>
          <p14:tracePt t="70880" x="6256338" y="5272088"/>
          <p14:tracePt t="70889" x="6280150" y="5291138"/>
          <p14:tracePt t="70896" x="6291263" y="5307013"/>
          <p14:tracePt t="70906" x="6307138" y="5314950"/>
          <p14:tracePt t="70913" x="6323013" y="5329238"/>
          <p14:tracePt t="70922" x="6345238" y="5341938"/>
          <p14:tracePt t="70929" x="6364288" y="5353050"/>
          <p14:tracePt t="70938" x="6388100" y="5364163"/>
          <p14:tracePt t="70946" x="6399213" y="5375275"/>
          <p14:tracePt t="70954" x="6418263" y="5383213"/>
          <p14:tracePt t="70960" x="6442075" y="5402263"/>
          <p14:tracePt t="70970" x="6457950" y="5407025"/>
          <p14:tracePt t="70976" x="6480175" y="5418138"/>
          <p14:tracePt t="70987" x="6499225" y="5430838"/>
          <p14:tracePt t="70992" x="6515100" y="5437188"/>
          <p14:tracePt t="71002" x="6561138" y="5457825"/>
          <p14:tracePt t="71008" x="6600825" y="5484813"/>
          <p14:tracePt t="71018" x="6650038" y="5507038"/>
          <p14:tracePt t="71024" x="6704013" y="5534025"/>
          <p14:tracePt t="71035" x="6762750" y="5549900"/>
          <p14:tracePt t="71041" x="6819900" y="5568950"/>
          <p14:tracePt t="71051" x="6873875" y="5592763"/>
          <p14:tracePt t="71056" x="6948488" y="5603875"/>
          <p14:tracePt t="71064" x="6986588" y="5619750"/>
          <p14:tracePt t="71073" x="7043738" y="5630863"/>
          <p14:tracePt t="71081" x="7083425" y="5646738"/>
          <p14:tracePt t="71089" x="7121525" y="5649913"/>
          <p14:tracePt t="71098" x="7137400" y="5649913"/>
          <p14:tracePt t="71106" x="7156450" y="5649913"/>
          <p14:tracePt t="71112" x="7175500" y="5657850"/>
          <p14:tracePt t="71122" x="7183438" y="5657850"/>
          <p14:tracePt t="71129" x="7186613" y="5657850"/>
          <p14:tracePt t="71138" x="7199313" y="5657850"/>
          <p14:tracePt t="71146" x="7205663" y="5657850"/>
          <p14:tracePt t="71155" x="7218363" y="5657850"/>
          <p14:tracePt t="71161" x="7232650" y="5657850"/>
          <p14:tracePt t="71171" x="7259638" y="5657850"/>
          <p14:tracePt t="71177" x="7299325" y="5657850"/>
          <p14:tracePt t="71187" x="7334250" y="5657850"/>
          <p14:tracePt t="71193" x="7407275" y="5665788"/>
          <p14:tracePt t="71202" x="7461250" y="5665788"/>
          <p14:tracePt t="71209" x="7534275" y="5665788"/>
          <p14:tracePt t="71218" x="7596188" y="5665788"/>
          <p14:tracePt t="71224" x="7650163" y="5668963"/>
          <p14:tracePt t="71233" x="7688263" y="5668963"/>
          <p14:tracePt t="71240" x="7742238" y="5668963"/>
          <p14:tracePt t="71249" x="7781925" y="5676900"/>
          <p14:tracePt t="71257" x="7816850" y="5676900"/>
          <p14:tracePt t="71266" x="7843838" y="5676900"/>
          <p14:tracePt t="71273" x="7866063" y="5676900"/>
          <p14:tracePt t="71280" x="7885113" y="5676900"/>
          <p14:tracePt t="71288" x="7905750" y="5676900"/>
          <p14:tracePt t="71296" x="7924800" y="5676900"/>
          <p14:tracePt t="71304" x="7947025" y="5676900"/>
          <p14:tracePt t="71313" x="7966075" y="5668963"/>
          <p14:tracePt t="71321" x="7986713" y="5665788"/>
          <p14:tracePt t="71330" x="8024813" y="5657850"/>
          <p14:tracePt t="71338" x="8062913" y="5646738"/>
          <p14:tracePt t="71344" x="8102600" y="5634038"/>
          <p14:tracePt t="71354" x="8148638" y="5626100"/>
          <p14:tracePt t="71360" x="8194675" y="5619750"/>
          <p14:tracePt t="71371" x="8237538" y="5607050"/>
          <p14:tracePt t="71377" x="8272463" y="5599113"/>
          <p14:tracePt t="71387" x="8318500" y="5595938"/>
          <p14:tracePt t="71392" x="8356600" y="5588000"/>
          <p14:tracePt t="71402" x="8386763" y="5580063"/>
          <p14:tracePt t="71408" x="8402638" y="5576888"/>
          <p14:tracePt t="71418" x="8410575" y="5572125"/>
          <p14:tracePt t="71424" x="8418513" y="5572125"/>
          <p14:tracePt t="71434" x="8421688" y="5568950"/>
          <p14:tracePt t="71441" x="8426450" y="5565775"/>
          <p14:tracePt t="71449" x="8434388" y="5561013"/>
          <p14:tracePt t="71456" x="8445500" y="5549900"/>
          <p14:tracePt t="71464" x="8448675" y="5549900"/>
          <p14:tracePt t="71472" x="8461375" y="5541963"/>
          <p14:tracePt t="71481" x="8475663" y="5538788"/>
          <p14:tracePt t="71489" x="8491538" y="5522913"/>
          <p14:tracePt t="71498" x="8515350" y="5514975"/>
          <p14:tracePt t="71504" x="8545513" y="5495925"/>
          <p14:tracePt t="71512" x="8577263" y="5480050"/>
          <p14:tracePt t="71521" x="8607425" y="5464175"/>
          <p14:tracePt t="71528" x="8637588" y="5449888"/>
          <p14:tracePt t="71538" x="8661400" y="5441950"/>
          <p14:tracePt t="71547" x="8680450" y="5430838"/>
          <p14:tracePt t="71555" x="8693150" y="5422900"/>
          <p14:tracePt t="71560" x="8696325" y="5422900"/>
          <p14:tracePt t="71569" x="8696325" y="5418138"/>
          <p14:tracePt t="71585" x="8699500" y="5414963"/>
          <p14:tracePt t="71592" x="8699500" y="5407025"/>
          <p14:tracePt t="71603" x="8693150" y="5391150"/>
          <p14:tracePt t="71609" x="8685213" y="5368925"/>
          <p14:tracePt t="71619" x="8669338" y="5353050"/>
          <p14:tracePt t="71624" x="8642350" y="5329238"/>
          <p14:tracePt t="71634" x="8626475" y="5318125"/>
          <p14:tracePt t="71640" x="8610600" y="5310188"/>
          <p14:tracePt t="71649" x="8596313" y="5299075"/>
          <p14:tracePt t="71657" x="8591550" y="5294313"/>
          <p14:tracePt t="71696" x="8591550" y="5291138"/>
          <p14:tracePt t="71705" x="8591550" y="5287963"/>
          <p14:tracePt t="71713" x="8591550" y="5283200"/>
          <p14:tracePt t="71722" x="8604250" y="5275263"/>
          <p14:tracePt t="71730" x="8607425" y="5272088"/>
          <p14:tracePt t="71737" x="8615363" y="5256213"/>
          <p14:tracePt t="71744" x="8618538" y="5248275"/>
          <p14:tracePt t="71753" x="8631238" y="5233988"/>
          <p14:tracePt t="71760" x="8631238" y="5218113"/>
          <p14:tracePt t="71770" x="8631238" y="5202238"/>
          <p14:tracePt t="71777" x="8631238" y="5175250"/>
          <p14:tracePt t="71786" x="8626475" y="5148263"/>
          <p14:tracePt t="71792" x="8615363" y="5110163"/>
          <p14:tracePt t="71801" x="8596313" y="5086350"/>
          <p14:tracePt t="71808" x="8569325" y="5043488"/>
          <p14:tracePt t="71817" x="8545513" y="5021263"/>
          <p14:tracePt t="71824" x="8529638" y="5005388"/>
          <p14:tracePt t="71834" x="8507413" y="4986338"/>
          <p14:tracePt t="71841" x="8502650" y="4983163"/>
          <p14:tracePt t="71856" x="8499475" y="4978400"/>
          <p14:tracePt t="71881" x="8496300" y="4975225"/>
          <p14:tracePt t="71897" x="8496300" y="4970463"/>
          <p14:tracePt t="71905" x="8496300" y="4962525"/>
          <p14:tracePt t="71913" x="8496300" y="4959350"/>
          <p14:tracePt t="71921" x="8499475" y="4951413"/>
          <p14:tracePt t="71928" x="8502650" y="4943475"/>
          <p14:tracePt t="71938" x="8510588" y="4927600"/>
          <p14:tracePt t="71949" x="8518525" y="4913313"/>
          <p14:tracePt t="71954" x="8518525" y="4889500"/>
          <p14:tracePt t="71960" x="8518525" y="4870450"/>
          <p14:tracePt t="71969" x="8518525" y="4851400"/>
          <p14:tracePt t="71976" x="8518525" y="4824413"/>
          <p14:tracePt t="71986" x="8518525" y="4816475"/>
          <p14:tracePt t="71992" x="8515350" y="4792663"/>
          <p14:tracePt t="72003" x="8502650" y="4773613"/>
          <p14:tracePt t="72010" x="8491538" y="4759325"/>
          <p14:tracePt t="72024" x="8488363" y="4746625"/>
          <p14:tracePt t="72034" x="8483600" y="4738688"/>
          <p14:tracePt t="72040" x="8480425" y="4727575"/>
          <p14:tracePt t="72048" x="8480425" y="4724400"/>
          <p14:tracePt t="72057" x="8472488" y="4716463"/>
          <p14:tracePt t="72066" x="8469313" y="4708525"/>
          <p14:tracePt t="72073" x="8469313" y="4700588"/>
          <p14:tracePt t="72080" x="8469313" y="4684713"/>
          <p14:tracePt t="72089" x="8469313" y="4665663"/>
          <p14:tracePt t="72096" x="8469313" y="4643438"/>
          <p14:tracePt t="72106" x="8469313" y="4630738"/>
          <p14:tracePt t="72113" x="8469313" y="4595813"/>
          <p14:tracePt t="72123" x="8469313" y="4581525"/>
          <p14:tracePt t="72131" x="8469313" y="4554538"/>
          <p14:tracePt t="72137" x="8456613" y="4514850"/>
          <p14:tracePt t="72144" x="8445500" y="4476750"/>
          <p14:tracePt t="72153" x="8429625" y="4438650"/>
          <p14:tracePt t="72160" x="8421688" y="4422775"/>
          <p14:tracePt t="72170" x="8402638" y="4398963"/>
          <p14:tracePt t="72177" x="8383588" y="4368800"/>
          <p14:tracePt t="72186" x="8359775" y="4344988"/>
          <p14:tracePt t="72192" x="8337550" y="4318000"/>
          <p14:tracePt t="72202" x="8326438" y="4310063"/>
          <p14:tracePt t="72208" x="8310563" y="4298950"/>
          <p14:tracePt t="72217" x="8305800" y="4295775"/>
          <p14:tracePt t="72225" x="8299450" y="4287838"/>
          <p14:tracePt t="72241" x="8294688" y="4283075"/>
          <p14:tracePt t="72249" x="8291513" y="4279900"/>
          <p14:tracePt t="72257" x="8286750" y="4276725"/>
          <p14:tracePt t="72264" x="8283575" y="4271963"/>
          <p14:tracePt t="72273" x="8278813" y="4268788"/>
          <p14:tracePt t="72283" x="8272463" y="4264025"/>
          <p14:tracePt t="72290" x="8256588" y="4252913"/>
          <p14:tracePt t="72297" x="8240713" y="4244975"/>
          <p14:tracePt t="72305" x="8213725" y="4233863"/>
          <p14:tracePt t="72312" x="8183563" y="4222750"/>
          <p14:tracePt t="72322" x="8132763" y="4206875"/>
          <p14:tracePt t="72328" x="8094663" y="4195763"/>
          <p14:tracePt t="72338" x="8047038" y="4179888"/>
          <p14:tracePt t="72345" x="7989888" y="4160838"/>
          <p14:tracePt t="72354" x="7954963" y="4152900"/>
          <p14:tracePt t="72361" x="7912100" y="4141788"/>
          <p14:tracePt t="72370" x="7893050" y="4129088"/>
          <p14:tracePt t="72376" x="7870825" y="4121150"/>
          <p14:tracePt t="72385" x="7850188" y="4114800"/>
          <p14:tracePt t="72392" x="7839075" y="4114800"/>
          <p14:tracePt t="72403" x="7831138" y="4106863"/>
          <p14:tracePt t="72409" x="7820025" y="4102100"/>
          <p14:tracePt t="72419" x="7812088" y="4102100"/>
          <p14:tracePt t="72424" x="7796213" y="4094163"/>
          <p14:tracePt t="72432" x="7785100" y="4094163"/>
          <p14:tracePt t="72440" x="7762875" y="4083050"/>
          <p14:tracePt t="72450" x="7731125" y="4075113"/>
          <p14:tracePt t="72457" x="7693025" y="4064000"/>
          <p14:tracePt t="72465" x="7639050" y="4048125"/>
          <p14:tracePt t="72473" x="7572375" y="4032250"/>
          <p14:tracePt t="72480" x="7518400" y="4021138"/>
          <p14:tracePt t="72489" x="7472363" y="4013200"/>
          <p14:tracePt t="72497" x="7434263" y="4013200"/>
          <p14:tracePt t="72505" x="7396163" y="4010025"/>
          <p14:tracePt t="72514" x="7369175" y="4010025"/>
          <p14:tracePt t="72523" x="7348538" y="4010025"/>
          <p14:tracePt t="72529" x="7326313" y="4002088"/>
          <p14:tracePt t="72538" x="7315200" y="4002088"/>
          <p14:tracePt t="72544" x="7302500" y="4002088"/>
          <p14:tracePt t="72554" x="7294563" y="4002088"/>
          <p14:tracePt t="72560" x="7286625" y="4002088"/>
          <p14:tracePt t="72570" x="7280275" y="4002088"/>
          <p14:tracePt t="72577" x="7256463" y="3998913"/>
          <p14:tracePt t="72586" x="7248525" y="3998913"/>
          <p14:tracePt t="72592" x="7232650" y="3998913"/>
          <p14:tracePt t="72602" x="7221538" y="3998913"/>
          <p14:tracePt t="72608" x="7205663" y="3998913"/>
          <p14:tracePt t="72617" x="7191375" y="3998913"/>
          <p14:tracePt t="72625" x="7175500" y="4002088"/>
          <p14:tracePt t="72634" x="7159625" y="4010025"/>
          <p14:tracePt t="72641" x="7148513" y="4010025"/>
          <p14:tracePt t="72649" x="7137400" y="4013200"/>
          <p14:tracePt t="72657" x="7129463" y="4017963"/>
          <p14:tracePt t="72664" x="7118350" y="4021138"/>
          <p14:tracePt t="72673" x="7105650" y="4032250"/>
          <p14:tracePt t="72681" x="7094538" y="4037013"/>
          <p14:tracePt t="72690" x="7086600" y="4048125"/>
          <p14:tracePt t="72698" x="7075488" y="4052888"/>
          <p14:tracePt t="72707" x="7056438" y="4064000"/>
          <p14:tracePt t="72712" x="7040563" y="4067175"/>
          <p14:tracePt t="72721" x="7024688" y="4071938"/>
          <p14:tracePt t="72728" x="7002463" y="4083050"/>
          <p14:tracePt t="72739" x="6975475" y="4086225"/>
          <p14:tracePt t="72745" x="6951663" y="4098925"/>
          <p14:tracePt t="72754" x="6927850" y="4110038"/>
          <p14:tracePt t="72761" x="6889750" y="4125913"/>
          <p14:tracePt t="72769" x="6865938" y="4133850"/>
          <p14:tracePt t="72776" x="6859588" y="4141788"/>
          <p14:tracePt t="72786" x="6851650" y="4148138"/>
          <p14:tracePt t="72793" x="6835775" y="4160838"/>
          <p14:tracePt t="72802" x="6832600" y="4164013"/>
          <p14:tracePt t="72809" x="6827838" y="4168775"/>
          <p14:tracePt t="72819" x="6816725" y="4175125"/>
          <p14:tracePt t="72824" x="6811963" y="4179888"/>
          <p14:tracePt t="72833" x="6808788" y="4183063"/>
          <p14:tracePt t="72840" x="6800850" y="4191000"/>
          <p14:tracePt t="72849" x="6784975" y="4202113"/>
          <p14:tracePt t="72857" x="6770688" y="4210050"/>
          <p14:tracePt t="72866" x="6751638" y="4229100"/>
          <p14:tracePt t="72874" x="6708775" y="4241800"/>
          <p14:tracePt t="72881" x="6689725" y="4252913"/>
          <p14:tracePt t="72889" x="6657975" y="4264025"/>
          <p14:tracePt t="72896" x="6627813" y="4276725"/>
          <p14:tracePt t="72905" x="6604000" y="4287838"/>
          <p14:tracePt t="72913" x="6588125" y="4295775"/>
          <p14:tracePt t="72923" x="6573838" y="4298950"/>
          <p14:tracePt t="72929" x="6569075" y="4303713"/>
          <p14:tracePt t="72937" x="6561138" y="4306888"/>
          <p14:tracePt t="72948" x="6554788" y="4310063"/>
          <p14:tracePt t="72954" x="6550025" y="4314825"/>
          <p14:tracePt t="72977" x="6546850" y="4318000"/>
          <p14:tracePt t="72986" x="6542088" y="4322763"/>
          <p14:tracePt t="73001" x="6538913" y="4325938"/>
          <p14:tracePt t="73008" x="6534150" y="4333875"/>
          <p14:tracePt t="73019" x="6519863" y="4344988"/>
          <p14:tracePt t="73025" x="6507163" y="4349750"/>
          <p14:tracePt t="73035" x="6488113" y="4365625"/>
          <p14:tracePt t="73041" x="6453188" y="4392613"/>
          <p14:tracePt t="73049" x="6423025" y="4411663"/>
          <p14:tracePt t="73057" x="6399213" y="4430713"/>
          <p14:tracePt t="73064" x="6369050" y="4452938"/>
          <p14:tracePt t="73074" x="6353175" y="4468813"/>
          <p14:tracePt t="73081" x="6334125" y="4492625"/>
          <p14:tracePt t="73090" x="6318250" y="4503738"/>
          <p14:tracePt t="73097" x="6315075" y="4519613"/>
          <p14:tracePt t="73106" x="6302375" y="4527550"/>
          <p14:tracePt t="73112" x="6299200" y="4538663"/>
          <p14:tracePt t="73121" x="6296025" y="4546600"/>
          <p14:tracePt t="73128" x="6296025" y="4554538"/>
          <p14:tracePt t="73139" x="6291263" y="4568825"/>
          <p14:tracePt t="73145" x="6283325" y="4581525"/>
          <p14:tracePt t="73154" x="6283325" y="4589463"/>
          <p14:tracePt t="73161" x="6280150" y="4603750"/>
          <p14:tracePt t="73170" x="6280150" y="4611688"/>
          <p14:tracePt t="73176" x="6275388" y="4619625"/>
          <p14:tracePt t="73186" x="6272213" y="4643438"/>
          <p14:tracePt t="73193" x="6264275" y="4649788"/>
          <p14:tracePt t="73203" x="6261100" y="4662488"/>
          <p14:tracePt t="73209" x="6253163" y="4670425"/>
          <p14:tracePt t="73218" x="6245225" y="4684713"/>
          <p14:tracePt t="73225" x="6242050" y="4692650"/>
          <p14:tracePt t="73231" x="6237288" y="4708525"/>
          <p14:tracePt t="73242" x="6237288" y="4716463"/>
          <p14:tracePt t="73249" x="6237288" y="4719638"/>
          <p14:tracePt t="73258" x="6234113" y="4730750"/>
          <p14:tracePt t="73265" x="6234113" y="4735513"/>
          <p14:tracePt t="73275" x="6229350" y="4743450"/>
          <p14:tracePt t="73281" x="6229350" y="4746625"/>
          <p14:tracePt t="73289" x="6229350" y="4751388"/>
          <p14:tracePt t="73296" x="6229350" y="4754563"/>
          <p14:tracePt t="73307" x="6229350" y="4759325"/>
          <p14:tracePt t="73313" x="6229350" y="4765675"/>
          <p14:tracePt t="73329" x="6229350" y="4773613"/>
          <p14:tracePt t="73338" x="6226175" y="4781550"/>
          <p14:tracePt t="73344" x="6218238" y="4792663"/>
          <p14:tracePt t="73354" x="6218238" y="4800600"/>
          <p14:tracePt t="73361" x="6210300" y="4813300"/>
          <p14:tracePt t="73371" x="6207125" y="4824413"/>
          <p14:tracePt t="73377" x="6199188" y="4835525"/>
          <p14:tracePt t="73387" x="6194425" y="4854575"/>
          <p14:tracePt t="73393" x="6191250" y="4867275"/>
          <p14:tracePt t="73400" x="6191250" y="4873625"/>
          <p14:tracePt t="73409" x="6188075" y="4881563"/>
          <p14:tracePt t="73418" x="6188075" y="4900613"/>
          <p14:tracePt t="73425" x="6188075" y="4913313"/>
          <p14:tracePt t="73433" x="6188075" y="4921250"/>
          <p14:tracePt t="73442" x="6188075" y="4927600"/>
          <p14:tracePt t="73450" x="6188075" y="4943475"/>
          <p14:tracePt t="73458" x="6188075" y="4951413"/>
          <p14:tracePt t="73466" x="6188075" y="4959350"/>
          <p14:tracePt t="73475" x="6188075" y="4975225"/>
          <p14:tracePt t="73482" x="6188075" y="4983163"/>
          <p14:tracePt t="73491" x="6188075" y="4997450"/>
          <p14:tracePt t="73499" x="6188075" y="5013325"/>
          <p14:tracePt t="73507" x="6188075" y="5029200"/>
          <p14:tracePt t="73512" x="6188075" y="5048250"/>
          <p14:tracePt t="73522" x="6191250" y="5067300"/>
          <p14:tracePt t="73528" x="6191250" y="5091113"/>
          <p14:tracePt t="73538" x="6199188" y="5124450"/>
          <p14:tracePt t="73545" x="6202363" y="5151438"/>
          <p14:tracePt t="73555" x="6202363" y="5172075"/>
          <p14:tracePt t="73561" x="6215063" y="5210175"/>
          <p14:tracePt t="73570" x="6215063" y="5229225"/>
          <p14:tracePt t="73576" x="6218238" y="5237163"/>
          <p14:tracePt t="73585" x="6218238" y="5253038"/>
          <p14:tracePt t="73593" x="6218238" y="5267325"/>
          <p14:tracePt t="73603" x="6218238" y="5280025"/>
          <p14:tracePt t="73609" x="6218238" y="5283200"/>
          <p14:tracePt t="73617" x="6218238" y="5294313"/>
          <p14:tracePt t="73625" x="6218238" y="5302250"/>
          <p14:tracePt t="73633" x="6218238" y="5310188"/>
          <p14:tracePt t="73642" x="6218238" y="5318125"/>
          <p14:tracePt t="73649" x="6226175" y="5329238"/>
          <p14:tracePt t="73658" x="6226175" y="5337175"/>
          <p14:tracePt t="73666" x="6229350" y="5345113"/>
          <p14:tracePt t="73675" x="6234113" y="5360988"/>
          <p14:tracePt t="73680" x="6245225" y="5372100"/>
          <p14:tracePt t="73689" x="6253163" y="5380038"/>
          <p14:tracePt t="73696" x="6264275" y="5391150"/>
          <p14:tracePt t="73707" x="6280150" y="5399088"/>
          <p14:tracePt t="73713" x="6288088" y="5410200"/>
          <p14:tracePt t="73729" x="6299200" y="5418138"/>
          <p14:tracePt t="73744" x="6302375" y="5422900"/>
          <p14:tracePt t="73754" x="6307138" y="5426075"/>
          <p14:tracePt t="73771" x="6307138" y="5430838"/>
          <p14:tracePt t="73777" x="6310313" y="5434013"/>
          <p14:tracePt t="73786" x="6315075" y="5437188"/>
          <p14:tracePt t="73793" x="6323013" y="5445125"/>
          <p14:tracePt t="73800" x="6323013" y="5449888"/>
          <p14:tracePt t="73809" x="6342063" y="5464175"/>
          <p14:tracePt t="73818" x="6350000" y="5476875"/>
          <p14:tracePt t="73826" x="6361113" y="5484813"/>
          <p14:tracePt t="73834" x="6376988" y="5495925"/>
          <p14:tracePt t="73842" x="6396038" y="5507038"/>
          <p14:tracePt t="73849" x="6407150" y="5511800"/>
          <p14:tracePt t="73858" x="6423025" y="5514975"/>
          <p14:tracePt t="73875" x="6430963" y="5518150"/>
          <p14:tracePt t="73882" x="6438900" y="5522913"/>
          <p14:tracePt t="73897" x="6450013" y="5522913"/>
          <p14:tracePt t="74113" x="6457950" y="5522913"/>
          <p14:tracePt t="74121" x="6461125" y="5522913"/>
          <p14:tracePt t="74129" x="6469063" y="5522913"/>
          <p14:tracePt t="74144" x="6472238" y="5526088"/>
          <p14:tracePt t="74153" x="6477000" y="5526088"/>
          <p14:tracePt t="74449" x="6477000" y="5530850"/>
          <p14:tracePt t="74961" x="6472238" y="5526088"/>
          <p14:tracePt t="74986" x="6472238" y="5522913"/>
          <p14:tracePt t="74999" x="6472238" y="5518150"/>
          <p14:tracePt t="75009" x="6472238" y="5514975"/>
          <p14:tracePt t="75017" x="6469063" y="5511800"/>
          <p14:tracePt t="75026" x="6469063" y="5503863"/>
          <p14:tracePt t="75033" x="6465888" y="5495925"/>
          <p14:tracePt t="75042" x="6465888" y="5487988"/>
          <p14:tracePt t="75050" x="6457950" y="5476875"/>
          <p14:tracePt t="75058" x="6457950" y="5468938"/>
          <p14:tracePt t="75065" x="6450013" y="5453063"/>
          <p14:tracePt t="75075" x="6450013" y="5445125"/>
          <p14:tracePt t="75081" x="6445250" y="5437188"/>
          <p14:tracePt t="75091" x="6445250" y="5426075"/>
          <p14:tracePt t="75097" x="6438900" y="5418138"/>
          <p14:tracePt t="75106" x="6438900" y="5410200"/>
          <p14:tracePt t="75113" x="6438900" y="5399088"/>
          <p14:tracePt t="75123" x="6434138" y="5391150"/>
          <p14:tracePt t="75129" x="6434138" y="5383213"/>
          <p14:tracePt t="75138" x="6434138" y="5368925"/>
          <p14:tracePt t="75145" x="6434138" y="5353050"/>
          <p14:tracePt t="75155" x="6434138" y="5341938"/>
          <p14:tracePt t="75161" x="6438900" y="5326063"/>
          <p14:tracePt t="75169" x="6442075" y="5310188"/>
          <p14:tracePt t="75176" x="6442075" y="5294313"/>
          <p14:tracePt t="75185" x="6445250" y="5275263"/>
          <p14:tracePt t="75193" x="6453188" y="5253038"/>
          <p14:tracePt t="75202" x="6457950" y="5233988"/>
          <p14:tracePt t="75209" x="6461125" y="5202238"/>
          <p14:tracePt t="75217" x="6461125" y="5194300"/>
          <p14:tracePt t="75225" x="6461125" y="5178425"/>
          <p14:tracePt t="75233" x="6469063" y="5159375"/>
          <p14:tracePt t="75242" x="6469063" y="5151438"/>
          <p14:tracePt t="75250" x="6469063" y="5145088"/>
          <p14:tracePt t="75258" x="6469063" y="5132388"/>
          <p14:tracePt t="75265" x="6469063" y="5121275"/>
          <p14:tracePt t="75275" x="6469063" y="5118100"/>
          <p14:tracePt t="75281" x="6469063" y="5102225"/>
          <p14:tracePt t="75289" x="6469063" y="5094288"/>
          <p14:tracePt t="75297" x="6469063" y="5086350"/>
          <p14:tracePt t="75307" x="6469063" y="5083175"/>
          <p14:tracePt t="75313" x="6469063" y="5075238"/>
          <p14:tracePt t="75323" x="6469063" y="5064125"/>
          <p14:tracePt t="75329" x="6469063" y="5056188"/>
          <p14:tracePt t="75345" x="6469063" y="5048250"/>
          <p14:tracePt t="75370" x="6469063" y="5043488"/>
          <p14:tracePt t="75385" x="6465888" y="5040313"/>
          <p14:tracePt t="75409" x="6461125" y="5037138"/>
          <p14:tracePt t="75426" x="6457950" y="5037138"/>
          <p14:tracePt t="75433" x="6445250" y="5032375"/>
          <p14:tracePt t="75457" x="6442075" y="5029200"/>
          <p14:tracePt t="75465" x="6438900" y="5024438"/>
          <p14:tracePt t="75475" x="6434138" y="5021263"/>
          <p14:tracePt t="75481" x="6434138" y="5016500"/>
          <p14:tracePt t="75490" x="6426200" y="5005388"/>
          <p14:tracePt t="75497" x="6426200" y="5002213"/>
          <p14:tracePt t="75506" x="6423025" y="4994275"/>
          <p14:tracePt t="75513" x="6418263" y="4986338"/>
          <p14:tracePt t="75522" x="6415088" y="4978400"/>
          <p14:tracePt t="75529" x="6407150" y="4967288"/>
          <p14:tracePt t="75538" x="6399213" y="4962525"/>
          <p14:tracePt t="75545" x="6388100" y="4940300"/>
          <p14:tracePt t="75555" x="6376988" y="4921250"/>
          <p14:tracePt t="75561" x="6369050" y="4897438"/>
          <p14:tracePt t="75569" x="6353175" y="4859338"/>
          <p14:tracePt t="75577" x="6342063" y="4835525"/>
          <p14:tracePt t="75586" x="6337300" y="4816475"/>
          <p14:tracePt t="75593" x="6326188" y="4792663"/>
          <p14:tracePt t="75602" x="6326188" y="4786313"/>
          <p14:tracePt t="75610" x="6326188" y="4773613"/>
          <p14:tracePt t="75617" x="6326188" y="4770438"/>
          <p14:tracePt t="75627" x="6326188" y="4765675"/>
          <p14:tracePt t="75632" x="6326188" y="4762500"/>
          <p14:tracePt t="75643" x="6326188" y="4759325"/>
          <p14:tracePt t="75649" x="6326188" y="4754563"/>
          <p14:tracePt t="75658" x="6326188" y="4746625"/>
          <p14:tracePt t="75665" x="6326188" y="4738688"/>
          <p14:tracePt t="75675" x="6326188" y="4719638"/>
          <p14:tracePt t="75681" x="6323013" y="4689475"/>
          <p14:tracePt t="75690" x="6315075" y="4670425"/>
          <p14:tracePt t="75697" x="6302375" y="4630738"/>
          <p14:tracePt t="75706" x="6291263" y="4600575"/>
          <p14:tracePt t="75713" x="6275388" y="4554538"/>
          <p14:tracePt t="75723" x="6264275" y="4530725"/>
          <p14:tracePt t="75729" x="6261100" y="4500563"/>
          <p14:tracePt t="75739" x="6248400" y="4473575"/>
          <p14:tracePt t="75744" x="6237288" y="4457700"/>
          <p14:tracePt t="75755" x="6234113" y="4433888"/>
          <p14:tracePt t="75761" x="6226175" y="4414838"/>
          <p14:tracePt t="75770" x="6221413" y="4398963"/>
          <p14:tracePt t="75777" x="6218238" y="4379913"/>
          <p14:tracePt t="75785" x="6215063" y="4368800"/>
          <p14:tracePt t="75793" x="6207125" y="4349750"/>
          <p14:tracePt t="75801" x="6207125" y="4333875"/>
          <p14:tracePt t="75810" x="6207125" y="4306888"/>
          <p14:tracePt t="75817" x="6202363" y="4279900"/>
          <p14:tracePt t="75826" x="6202363" y="4256088"/>
          <p14:tracePt t="75834" x="6191250" y="4222750"/>
          <p14:tracePt t="75842" x="6183313" y="4195763"/>
          <p14:tracePt t="75849" x="6180138" y="4164013"/>
          <p14:tracePt t="75857" x="6180138" y="4137025"/>
          <p14:tracePt t="75865" x="6164263" y="4106863"/>
          <p14:tracePt t="75875" x="6161088" y="4067175"/>
          <p14:tracePt t="75881" x="6153150" y="4037013"/>
          <p14:tracePt t="75890" x="6153150" y="4017963"/>
          <p14:tracePt t="75897" x="6148388" y="3998913"/>
          <p14:tracePt t="75906" x="6148388" y="3983038"/>
          <p14:tracePt t="75913" x="6148388" y="3967163"/>
          <p14:tracePt t="75923" x="6148388" y="3959225"/>
          <p14:tracePt t="75929" x="6148388" y="3956050"/>
          <p14:tracePt t="75939" x="6148388" y="3948113"/>
          <p14:tracePt t="75945" x="6153150" y="3944938"/>
          <p14:tracePt t="75954" x="6153150" y="3940175"/>
          <p14:tracePt t="75961" x="6156325" y="3940175"/>
          <p14:tracePt t="76049" x="6164263" y="3944938"/>
          <p14:tracePt t="76057" x="6164263" y="3963988"/>
          <p14:tracePt t="76065" x="6172200" y="3998913"/>
          <p14:tracePt t="76075" x="6172200" y="4037013"/>
          <p14:tracePt t="76081" x="6183313" y="4090988"/>
          <p14:tracePt t="76091" x="6199188" y="4148138"/>
          <p14:tracePt t="76097" x="6207125" y="4202113"/>
          <p14:tracePt t="76107" x="6207125" y="4249738"/>
          <p14:tracePt t="76113" x="6210300" y="4268788"/>
          <p14:tracePt t="76123" x="6210300" y="4291013"/>
          <p14:tracePt t="76129" x="6210300" y="4310063"/>
          <p14:tracePt t="76138" x="6210300" y="4318000"/>
          <p14:tracePt t="76145" x="6199188" y="4341813"/>
          <p14:tracePt t="76153" x="6188075" y="4357688"/>
          <p14:tracePt t="76161" x="6172200" y="4365625"/>
          <p14:tracePt t="76169" x="6153150" y="4384675"/>
          <p14:tracePt t="76178" x="6121400" y="4403725"/>
          <p14:tracePt t="76184" x="6094413" y="4419600"/>
          <p14:tracePt t="76194" x="6056313" y="4446588"/>
          <p14:tracePt t="76201" x="6024563" y="4473575"/>
          <p14:tracePt t="76211" x="5991225" y="4492625"/>
          <p14:tracePt t="76218" x="5959475" y="4519613"/>
          <p14:tracePt t="76227" x="5943600" y="4533900"/>
          <p14:tracePt t="76233" x="5929313" y="4541838"/>
          <p14:tracePt t="76243" x="5916613" y="4554538"/>
          <p14:tracePt t="76249" x="5905500" y="4557713"/>
          <p14:tracePt t="76258" x="5902325" y="4562475"/>
          <p14:tracePt t="76265" x="5894388" y="4562475"/>
          <p14:tracePt t="76276" x="5881688" y="4565650"/>
          <p14:tracePt t="76281" x="5867400" y="4573588"/>
          <p14:tracePt t="76291" x="5848350" y="4573588"/>
          <p14:tracePt t="76297" x="5840413" y="4573588"/>
          <p14:tracePt t="76307" x="5824538" y="4573588"/>
          <p14:tracePt t="76313" x="5816600" y="4573588"/>
          <p14:tracePt t="76323" x="5813425" y="4573588"/>
          <p14:tracePt t="76329" x="5808663" y="4573588"/>
          <p14:tracePt t="76338" x="5805488" y="4573588"/>
          <p14:tracePt t="76377" x="5800725" y="4573588"/>
          <p14:tracePt t="76395" x="5797550" y="4573588"/>
          <p14:tracePt t="76402" x="5789613" y="4565650"/>
          <p14:tracePt t="76411" x="5778500" y="4557713"/>
          <p14:tracePt t="76419" x="5770563" y="4554538"/>
          <p14:tracePt t="76428" x="5759450" y="4541838"/>
          <p14:tracePt t="76433" x="5754688" y="4538663"/>
          <p14:tracePt t="76443" x="5746750" y="4533900"/>
          <p14:tracePt t="76449" x="5740400" y="4527550"/>
          <p14:tracePt t="76459" x="5735638" y="4522788"/>
          <p14:tracePt t="76465" x="5732463" y="4519613"/>
          <p14:tracePt t="76475" x="5727700" y="4514850"/>
          <p14:tracePt t="76497" x="5727700" y="4511675"/>
          <p14:tracePt t="76682" x="5727700" y="4506913"/>
          <p14:tracePt t="76857" x="5732463" y="4506913"/>
          <p14:tracePt t="76881" x="5735638" y="4506913"/>
          <p14:tracePt t="76921" x="5740400" y="4506913"/>
          <p14:tracePt t="76938" x="5743575" y="4503738"/>
          <p14:tracePt t="76970" x="5746750" y="4503738"/>
          <p14:tracePt t="76985" x="5751513" y="4500563"/>
          <p14:tracePt t="77010" x="5754688" y="4500563"/>
          <p14:tracePt t="77027" x="5759450" y="4500563"/>
          <p14:tracePt t="77753" x="5751513" y="4500563"/>
          <p14:tracePt t="77762" x="5743575" y="4500563"/>
          <p14:tracePt t="77769" x="5735638" y="4503738"/>
          <p14:tracePt t="77778" x="5724525" y="4503738"/>
          <p14:tracePt t="77786" x="5719763" y="4503738"/>
          <p14:tracePt t="77795" x="5716588" y="4503738"/>
          <p14:tracePt t="77857" x="5711825" y="4506913"/>
          <p14:tracePt t="77865" x="5708650" y="4506913"/>
          <p14:tracePt t="77881" x="5700713" y="4506913"/>
          <p14:tracePt t="77890" x="5692775" y="4511675"/>
          <p14:tracePt t="77897" x="5678488" y="4511675"/>
          <p14:tracePt t="77907" x="5670550" y="4511675"/>
          <p14:tracePt t="77913" x="5654675" y="4519613"/>
          <p14:tracePt t="77922" x="5638800" y="4522788"/>
          <p14:tracePt t="77929" x="5603875" y="4527550"/>
          <p14:tracePt t="77937" x="5573713" y="4541838"/>
          <p14:tracePt t="77954" x="5514975" y="4557713"/>
          <p14:tracePt t="77962" x="5484813" y="4568825"/>
          <p14:tracePt t="77970" x="5454650" y="4584700"/>
          <p14:tracePt t="77978" x="5438775" y="4584700"/>
          <p14:tracePt t="77986" x="5430838" y="4589463"/>
          <p14:tracePt t="77995" x="5414963" y="4592638"/>
          <p14:tracePt t="78001" x="5400675" y="4603750"/>
          <p14:tracePt t="78010" x="5380038" y="4603750"/>
          <p14:tracePt t="78017" x="5345113" y="4608513"/>
          <p14:tracePt t="78026" x="5326063" y="4608513"/>
          <p14:tracePt t="78033" x="5291138" y="4616450"/>
          <p14:tracePt t="78043" x="5260975" y="4616450"/>
          <p14:tracePt t="78049" x="5207000" y="4616450"/>
          <p14:tracePt t="78058" x="5153025" y="4616450"/>
          <p14:tracePt t="78065" x="5099050" y="4616450"/>
          <p14:tracePt t="78075" x="5045075" y="4616450"/>
          <p14:tracePt t="78082" x="4999038" y="4611688"/>
          <p14:tracePt t="78097" x="4924425" y="4603750"/>
          <p14:tracePt t="78106" x="4870450" y="4603750"/>
          <p14:tracePt t="78113" x="4797425" y="4595813"/>
          <p14:tracePt t="78120" x="4662488" y="4595813"/>
          <p14:tracePt t="78129" x="4600575" y="4595813"/>
          <p14:tracePt t="78138" x="4546600" y="4595813"/>
          <p14:tracePt t="78146" x="4481513" y="4589463"/>
          <p14:tracePt t="78153" x="4392613" y="4589463"/>
          <p14:tracePt t="78162" x="4303713" y="4589463"/>
          <p14:tracePt t="78169" x="4214813" y="4592638"/>
          <p14:tracePt t="78179" x="4125913" y="4592638"/>
          <p14:tracePt t="78185" x="4052888" y="4592638"/>
          <p14:tracePt t="78195" x="3963988" y="4600575"/>
          <p14:tracePt t="78203" x="3883025" y="4600575"/>
          <p14:tracePt t="78210" x="3802063" y="4608513"/>
          <p14:tracePt t="78217" x="3713163" y="4608513"/>
          <p14:tracePt t="78226" x="3648075" y="4616450"/>
          <p14:tracePt t="78233" x="3594100" y="4616450"/>
          <p14:tracePt t="78242" x="3540125" y="4622800"/>
          <p14:tracePt t="78249" x="3500438" y="4635500"/>
          <p14:tracePt t="78260" x="3454400" y="4635500"/>
          <p14:tracePt t="78265" x="3424238" y="4643438"/>
          <p14:tracePt t="78275" x="3376613" y="4654550"/>
          <p14:tracePt t="78281" x="3357563" y="4654550"/>
          <p14:tracePt t="78291" x="3338513" y="4654550"/>
          <p14:tracePt t="78297" x="3308350" y="4665663"/>
          <p14:tracePt t="78306" x="3273425" y="4665663"/>
          <p14:tracePt t="78314" x="3235325" y="4673600"/>
          <p14:tracePt t="78321" x="3195638" y="4673600"/>
          <p14:tracePt t="78329" x="3141663" y="4681538"/>
          <p14:tracePt t="78338" x="3087688" y="4684713"/>
          <p14:tracePt t="78346" x="3014663" y="4684713"/>
          <p14:tracePt t="78353" x="2952750" y="4692650"/>
          <p14:tracePt t="78363" x="2879725" y="4692650"/>
          <p14:tracePt t="78370" x="2825750" y="4700588"/>
          <p14:tracePt t="78379" x="2759075" y="4700588"/>
          <p14:tracePt t="78385" x="2690813" y="4708525"/>
          <p14:tracePt t="78394" x="2624138" y="4716463"/>
          <p14:tracePt t="78401" x="2570163" y="4716463"/>
          <p14:tracePt t="78410" x="2516188" y="4719638"/>
          <p14:tracePt t="78417" x="2478088" y="4719638"/>
          <p14:tracePt t="78426" x="2432050" y="4719638"/>
          <p14:tracePt t="78433" x="2397125" y="4727575"/>
          <p14:tracePt t="78442" x="2359025" y="4735513"/>
          <p14:tracePt t="78449" x="2292350" y="4743450"/>
          <p14:tracePt t="78458" x="2238375" y="4743450"/>
          <p14:tracePt t="78465" x="2184400" y="4746625"/>
          <p14:tracePt t="78475" x="2130425" y="4754563"/>
          <p14:tracePt t="78481" x="2073275" y="4770438"/>
          <p14:tracePt t="78492" x="2019300" y="4778375"/>
          <p14:tracePt t="78497" x="1960563" y="4789488"/>
          <p14:tracePt t="78506" x="1906588" y="4805363"/>
          <p14:tracePt t="78513" x="1868488" y="4808538"/>
          <p14:tracePt t="78522" x="1828800" y="4816475"/>
          <p14:tracePt t="78529" x="1782763" y="4824413"/>
          <p14:tracePt t="78537" x="1763713" y="4827588"/>
          <p14:tracePt t="78546" x="1733550" y="4835525"/>
          <p14:tracePt t="78554" x="1693863" y="4846638"/>
          <p14:tracePt t="78563" x="1663700" y="4859338"/>
          <p14:tracePt t="78570" x="1625600" y="4873625"/>
          <p14:tracePt t="78579" x="1577975" y="4886325"/>
          <p14:tracePt t="78585" x="1539875" y="4894263"/>
          <p14:tracePt t="78595" x="1485900" y="4905375"/>
          <p14:tracePt t="78602" x="1420813" y="4913313"/>
          <p14:tracePt t="78611" x="1401763" y="4916488"/>
          <p14:tracePt t="78617" x="1350963" y="4932363"/>
          <p14:tracePt t="78627" x="1304925" y="4940300"/>
          <p14:tracePt t="78633" x="1296988" y="4943475"/>
          <p14:tracePt t="78643" x="1281113" y="4948238"/>
          <p14:tracePt t="78649" x="1273175" y="4948238"/>
          <p14:tracePt t="78660" x="1270000" y="4948238"/>
          <p14:tracePt t="78665" x="1266825" y="4948238"/>
          <p14:tracePt t="78674" x="1258888" y="4948238"/>
          <p14:tracePt t="78689" x="1246188" y="4951413"/>
          <p14:tracePt t="78697" x="1246188" y="4954588"/>
          <p14:tracePt t="78705" x="1238250" y="4954588"/>
          <p14:tracePt t="78714" x="1231900" y="4954588"/>
          <p14:tracePt t="78721" x="1223963" y="4962525"/>
          <p14:tracePt t="78730" x="1219200" y="4967288"/>
          <p14:tracePt t="78737" x="1216025" y="4967288"/>
          <p14:tracePt t="78747" x="1211263" y="4967288"/>
          <p14:tracePt t="78770" x="1208088" y="4967288"/>
          <p14:tracePt t="78897" x="1208088" y="4970463"/>
          <p14:tracePt t="78914" x="1208088" y="4975225"/>
          <p14:tracePt t="78921" x="1216025" y="4983163"/>
          <p14:tracePt t="78930" x="1219200" y="4986338"/>
          <p14:tracePt t="78939" x="1227138" y="4994275"/>
          <p14:tracePt t="78954" x="1258888" y="5013325"/>
          <p14:tracePt t="78963" x="1273175" y="5021263"/>
          <p14:tracePt t="78969" x="1296988" y="5029200"/>
          <p14:tracePt t="78979" x="1323975" y="5043488"/>
          <p14:tracePt t="78985" x="1335088" y="5043488"/>
          <p14:tracePt t="78995" x="1350963" y="5048250"/>
          <p14:tracePt t="79002" x="1358900" y="5051425"/>
          <p14:tracePt t="79011" x="1362075" y="5051425"/>
          <p14:tracePt t="79017" x="1366838" y="5051425"/>
          <p14:tracePt t="79170" x="1366838" y="5056188"/>
          <p14:tracePt t="79185" x="1358900" y="5056188"/>
          <p14:tracePt t="79201" x="1354138" y="5056188"/>
          <p14:tracePt t="79210" x="1350963" y="5056188"/>
          <p14:tracePt t="79227" x="1343025" y="5059363"/>
          <p14:tracePt t="79233" x="1339850" y="5059363"/>
          <p14:tracePt t="79243" x="1331913" y="5059363"/>
          <p14:tracePt t="79249" x="1327150" y="5059363"/>
          <p14:tracePt t="79258" x="1316038" y="5059363"/>
          <p14:tracePt t="79275" x="1308100" y="5064125"/>
          <p14:tracePt t="79297" x="1304925" y="5067300"/>
          <p14:tracePt t="79306" x="1300163" y="5067300"/>
          <p14:tracePt t="79377" x="1304925" y="5070475"/>
          <p14:tracePt t="79386" x="1312863" y="5070475"/>
          <p14:tracePt t="79395" x="1323975" y="5078413"/>
          <p14:tracePt t="79402" x="1331913" y="5078413"/>
          <p14:tracePt t="79410" x="1339850" y="5083175"/>
          <p14:tracePt t="79417" x="1350963" y="5083175"/>
          <p14:tracePt t="79427" x="1366838" y="5086350"/>
          <p14:tracePt t="79435" x="1370013" y="5091113"/>
          <p14:tracePt t="79443" x="1374775" y="5091113"/>
          <p14:tracePt t="79450" x="1377950" y="5091113"/>
          <p14:tracePt t="79465" x="1385888" y="5091113"/>
          <p14:tracePt t="79481" x="1393825" y="5094288"/>
          <p14:tracePt t="79489" x="1397000" y="5094288"/>
          <p14:tracePt t="79498" x="1404938" y="5097463"/>
          <p14:tracePt t="79508" x="1420813" y="5097463"/>
          <p14:tracePt t="79514" x="1435100" y="5097463"/>
          <p14:tracePt t="79521" x="1455738" y="5105400"/>
          <p14:tracePt t="79530" x="1485900" y="5110163"/>
          <p14:tracePt t="79538" x="1497013" y="5110163"/>
          <p14:tracePt t="79547" x="1520825" y="5110163"/>
          <p14:tracePt t="79553" x="1547813" y="5118100"/>
          <p14:tracePt t="79563" x="1566863" y="5121275"/>
          <p14:tracePt t="79571" x="1590675" y="5124450"/>
          <p14:tracePt t="79578" x="1601788" y="5124450"/>
          <p14:tracePt t="79585" x="1617663" y="5124450"/>
          <p14:tracePt t="79594" x="1631950" y="5132388"/>
          <p14:tracePt t="79601" x="1647825" y="5132388"/>
          <p14:tracePt t="79611" x="1666875" y="5132388"/>
          <p14:tracePt t="79618" x="1674813" y="5132388"/>
          <p14:tracePt t="79628" x="1701800" y="5137150"/>
          <p14:tracePt t="79633" x="1725613" y="5137150"/>
          <p14:tracePt t="79643" x="1755775" y="5137150"/>
          <p14:tracePt t="79649" x="1795463" y="5137150"/>
          <p14:tracePt t="79658" x="1841500" y="5137150"/>
          <p14:tracePt t="79665" x="1887538" y="5137150"/>
          <p14:tracePt t="79676" x="1930400" y="5137150"/>
          <p14:tracePt t="79682" x="1976438" y="5145088"/>
          <p14:tracePt t="79691" x="2014538" y="5145088"/>
          <p14:tracePt t="79697" x="2049463" y="5145088"/>
          <p14:tracePt t="79706" x="2087563" y="5145088"/>
          <p14:tracePt t="79714" x="2122488" y="5145088"/>
          <p14:tracePt t="79721" x="2154238" y="5145088"/>
          <p14:tracePt t="79730" x="2181225" y="5145088"/>
          <p14:tracePt t="79739" x="2208213" y="5145088"/>
          <p14:tracePt t="79747" x="2235200" y="5145088"/>
          <p14:tracePt t="79753" x="2273300" y="5145088"/>
          <p14:tracePt t="79762" x="2308225" y="5145088"/>
          <p14:tracePt t="79769" x="2354263" y="5145088"/>
          <p14:tracePt t="79778" x="2389188" y="5145088"/>
          <p14:tracePt t="79786" x="2435225" y="5145088"/>
          <p14:tracePt t="79795" x="2508250" y="5145088"/>
          <p14:tracePt t="79802" x="2578100" y="5145088"/>
          <p14:tracePt t="79810" x="2690813" y="5145088"/>
          <p14:tracePt t="79817" x="2779713" y="5145088"/>
          <p14:tracePt t="79826" x="2860675" y="5145088"/>
          <p14:tracePt t="79833" x="2968625" y="5145088"/>
          <p14:tracePt t="79843" x="3079750" y="5145088"/>
          <p14:tracePt t="79850" x="3192463" y="5145088"/>
          <p14:tracePt t="79859" x="3303588" y="5145088"/>
          <p14:tracePt t="79865" x="3432175" y="5145088"/>
          <p14:tracePt t="79874" x="3513138" y="5145088"/>
          <p14:tracePt t="79891" x="3586163" y="5145088"/>
          <p14:tracePt t="79898" x="3656013" y="5140325"/>
          <p14:tracePt t="79906" x="3748088" y="5140325"/>
          <p14:tracePt t="79914" x="3894138" y="5140325"/>
          <p14:tracePt t="79923" x="3940175" y="5140325"/>
          <p14:tracePt t="79930" x="4014788" y="5140325"/>
          <p14:tracePt t="79938" x="4076700" y="5132388"/>
          <p14:tracePt t="79946" x="4157663" y="5132388"/>
          <p14:tracePt t="79953" x="4230688" y="5124450"/>
          <p14:tracePt t="79963" x="4311650" y="5118100"/>
          <p14:tracePt t="79970" x="4365625" y="5105400"/>
          <p14:tracePt t="79979" x="4446588" y="5097463"/>
          <p14:tracePt t="79985" x="4557713" y="5091113"/>
          <p14:tracePt t="79995" x="4632325" y="5075238"/>
          <p14:tracePt t="80001" x="4713288" y="5075238"/>
          <p14:tracePt t="80011" x="4794250" y="5075238"/>
          <p14:tracePt t="80018" x="4859338" y="5067300"/>
          <p14:tracePt t="80028" x="4921250" y="5067300"/>
          <p14:tracePt t="80034" x="5010150" y="5067300"/>
          <p14:tracePt t="80043" x="5075238" y="5067300"/>
          <p14:tracePt t="80049" x="5118100" y="5067300"/>
          <p14:tracePt t="80058" x="5164138" y="5067300"/>
          <p14:tracePt t="80065" x="5191125" y="5067300"/>
          <p14:tracePt t="80076" x="5230813" y="5070475"/>
          <p14:tracePt t="80082" x="5276850" y="5070475"/>
          <p14:tracePt t="80090" x="5295900" y="5070475"/>
          <p14:tracePt t="80097" x="5330825" y="5075238"/>
          <p14:tracePt t="80106" x="5368925" y="5083175"/>
          <p14:tracePt t="80114" x="5387975" y="5083175"/>
          <p14:tracePt t="80121" x="5422900" y="5083175"/>
          <p14:tracePt t="80130" x="5454650" y="5086350"/>
          <p14:tracePt t="80138" x="5500688" y="5094288"/>
          <p14:tracePt t="80147" x="5535613" y="5094288"/>
          <p14:tracePt t="80153" x="5581650" y="5094288"/>
          <p14:tracePt t="80162" x="5608638" y="5094288"/>
          <p14:tracePt t="80169" x="5646738" y="5094288"/>
          <p14:tracePt t="80178" x="5689600" y="5094288"/>
          <p14:tracePt t="80186" x="5735638" y="5094288"/>
          <p14:tracePt t="80196" x="5773738" y="5091113"/>
          <p14:tracePt t="80202" x="5794375" y="5091113"/>
          <p14:tracePt t="80210" x="5827713" y="5091113"/>
          <p14:tracePt t="80217" x="5854700" y="5091113"/>
          <p14:tracePt t="80227" x="5870575" y="5091113"/>
          <p14:tracePt t="80233" x="5889625" y="5091113"/>
          <p14:tracePt t="80244" x="5905500" y="5086350"/>
          <p14:tracePt t="80250" x="5924550" y="5086350"/>
          <p14:tracePt t="80266" x="5975350" y="5086350"/>
          <p14:tracePt t="80274" x="5994400" y="5086350"/>
          <p14:tracePt t="80281" x="6021388" y="5086350"/>
          <p14:tracePt t="80290" x="6048375" y="5091113"/>
          <p14:tracePt t="80298" x="6072188" y="5094288"/>
          <p14:tracePt t="80306" x="6110288" y="5102225"/>
          <p14:tracePt t="80314" x="6137275" y="5105400"/>
          <p14:tracePt t="80322" x="6175375" y="5113338"/>
          <p14:tracePt t="80331" x="6207125" y="5118100"/>
          <p14:tracePt t="80337" x="6234113" y="5124450"/>
          <p14:tracePt t="80346" x="6264275" y="5129213"/>
          <p14:tracePt t="80354" x="6302375" y="5137150"/>
          <p14:tracePt t="80363" x="6330950" y="5145088"/>
          <p14:tracePt t="80370" x="6361113" y="5148263"/>
          <p14:tracePt t="80379" x="6388100" y="5148263"/>
          <p14:tracePt t="80385" x="6407150" y="5148263"/>
          <p14:tracePt t="80394" x="6418263" y="5148263"/>
          <p14:tracePt t="80401" x="6438900" y="5148263"/>
          <p14:tracePt t="80411" x="6442075" y="5148263"/>
          <p14:tracePt t="80418" x="6450013" y="5148263"/>
          <p14:tracePt t="80427" x="6453188" y="5148263"/>
          <p14:tracePt t="80434" x="6465888" y="5148263"/>
          <p14:tracePt t="80443" x="6472238" y="5148263"/>
          <p14:tracePt t="80449" x="6488113" y="5148263"/>
          <p14:tracePt t="80456" x="6503988" y="5148263"/>
          <p14:tracePt t="80466" x="6523038" y="5148263"/>
          <p14:tracePt t="80475" x="6550025" y="5148263"/>
          <p14:tracePt t="80482" x="6604000" y="5148263"/>
          <p14:tracePt t="80491" x="6650038" y="5148263"/>
          <p14:tracePt t="80497" x="6716713" y="5151438"/>
          <p14:tracePt t="80507" x="6762750" y="5156200"/>
          <p14:tracePt t="80515" x="6816725" y="5164138"/>
          <p14:tracePt t="80521" x="6851650" y="5164138"/>
          <p14:tracePt t="80532" x="6873875" y="5164138"/>
          <p14:tracePt t="80539" x="6881813" y="5164138"/>
          <p14:tracePt t="80547" x="6889750" y="5164138"/>
          <p14:tracePt t="80553" x="6892925" y="5164138"/>
          <p14:tracePt t="80595" x="6897688" y="5164138"/>
          <p14:tracePt t="80611" x="6921500" y="5164138"/>
          <p14:tracePt t="80617" x="6951663" y="5172075"/>
          <p14:tracePt t="80627" x="7005638" y="5183188"/>
          <p14:tracePt t="80633" x="7070725" y="5199063"/>
          <p14:tracePt t="80644" x="7151688" y="5213350"/>
          <p14:tracePt t="80650" x="7218363" y="5221288"/>
          <p14:tracePt t="80659" x="7291388" y="5229225"/>
          <p14:tracePt t="80665" x="7361238" y="5229225"/>
          <p14:tracePt t="80674" x="7399338" y="5229225"/>
          <p14:tracePt t="80682" x="7445375" y="5226050"/>
          <p14:tracePt t="80689" x="7477125" y="5213350"/>
          <p14:tracePt t="80698" x="7491413" y="5202238"/>
          <p14:tracePt t="80705" x="7496175" y="5199063"/>
          <p14:tracePt t="80722" x="7496175" y="5194300"/>
          <p14:tracePt t="80730" x="7496175" y="5191125"/>
          <p14:tracePt t="80737" x="7496175" y="5183188"/>
          <p14:tracePt t="80746" x="7488238" y="5167313"/>
          <p14:tracePt t="80754" x="7483475" y="5164138"/>
          <p14:tracePt t="80763" x="7483475" y="5159375"/>
          <p14:tracePt t="80770" x="7480300" y="5156200"/>
          <p14:tracePt t="80779" x="7480300" y="5151438"/>
          <p14:tracePt t="80801" x="7480300" y="5148263"/>
          <p14:tracePt t="80811" x="7477125" y="5145088"/>
          <p14:tracePt t="80833" x="7477125" y="5140325"/>
          <p14:tracePt t="80890" x="7477125" y="5137150"/>
          <p14:tracePt t="80969" x="7472363" y="5137150"/>
          <p14:tracePt t="80996" x="7469188" y="5137150"/>
          <p14:tracePt t="81578" x="7464425" y="5137150"/>
          <p14:tracePt t="81585" x="7453313" y="5137150"/>
          <p14:tracePt t="81594" x="7429500" y="5145088"/>
          <p14:tracePt t="81601" x="7402513" y="5140325"/>
          <p14:tracePt t="81612" x="7364413" y="5132388"/>
          <p14:tracePt t="81618" x="7334250" y="5129213"/>
          <p14:tracePt t="81627" x="7286625" y="5113338"/>
          <p14:tracePt t="81634" x="7229475" y="5102225"/>
          <p14:tracePt t="81641" x="7175500" y="5078413"/>
          <p14:tracePt t="81650" x="7118350" y="5059363"/>
          <p14:tracePt t="81657" x="7086600" y="5048250"/>
          <p14:tracePt t="81667" x="7062788" y="5037138"/>
          <p14:tracePt t="81674" x="7048500" y="5024438"/>
          <p14:tracePt t="81683" x="7032625" y="5013325"/>
          <p14:tracePt t="81690" x="7024688" y="5005388"/>
          <p14:tracePt t="81698" x="7013575" y="4989513"/>
          <p14:tracePt t="81715" x="7013575" y="4983163"/>
          <p14:tracePt t="81722" x="7013575" y="4978400"/>
          <p14:tracePt t="81731" x="7008813" y="4970463"/>
          <p14:tracePt t="81738" x="7008813" y="4959350"/>
          <p14:tracePt t="81748" x="7008813" y="4951413"/>
          <p14:tracePt t="81753" x="7008813" y="4948238"/>
          <p14:tracePt t="81762" x="7008813" y="4943475"/>
          <p14:tracePt t="81769" x="7008813" y="4935538"/>
          <p14:tracePt t="81779" x="7008813" y="4927600"/>
          <p14:tracePt t="81786" x="7008813" y="4921250"/>
          <p14:tracePt t="81795" x="7008813" y="4908550"/>
          <p14:tracePt t="81802" x="7008813" y="4900613"/>
          <p14:tracePt t="81810" x="7008813" y="4886325"/>
          <p14:tracePt t="81817" x="7008813" y="4878388"/>
          <p14:tracePt t="81826" x="7016750" y="4862513"/>
          <p14:tracePt t="81834" x="7021513" y="4846638"/>
          <p14:tracePt t="81843" x="7035800" y="4824413"/>
          <p14:tracePt t="81850" x="7048500" y="4805363"/>
          <p14:tracePt t="81859" x="7067550" y="4773613"/>
          <p14:tracePt t="81866" x="7094538" y="4730750"/>
          <p14:tracePt t="81873" x="7105650" y="4700588"/>
          <p14:tracePt t="81882" x="7124700" y="4670425"/>
          <p14:tracePt t="81891" x="7137400" y="4646613"/>
          <p14:tracePt t="81899" x="7137400" y="4627563"/>
          <p14:tracePt t="81907" x="7145338" y="4600575"/>
          <p14:tracePt t="81915" x="7145338" y="4576763"/>
          <p14:tracePt t="81922" x="7140575" y="4557713"/>
          <p14:tracePt t="81930" x="7137400" y="4541838"/>
          <p14:tracePt t="81937" x="7132638" y="4527550"/>
          <p14:tracePt t="81950" x="7121525" y="4519613"/>
          <p14:tracePt t="81954" x="7113588" y="4506913"/>
          <p14:tracePt t="81964" x="7102475" y="4503738"/>
          <p14:tracePt t="81970" x="7094538" y="4500563"/>
          <p14:tracePt t="81979" x="7089775" y="4495800"/>
          <p14:tracePt t="82012" x="7086600" y="4492625"/>
          <p14:tracePt t="82018" x="7083425" y="4487863"/>
          <p14:tracePt t="82027" x="7083425" y="4479925"/>
          <p14:tracePt t="82034" x="7083425" y="4476750"/>
          <p14:tracePt t="82041" x="7083425" y="4465638"/>
          <p14:tracePt t="82050" x="7083425" y="4452938"/>
          <p14:tracePt t="82059" x="7083425" y="4446588"/>
          <p14:tracePt t="82066" x="7086600" y="4430713"/>
          <p14:tracePt t="82075" x="7086600" y="4414838"/>
          <p14:tracePt t="82082" x="7086600" y="4395788"/>
          <p14:tracePt t="82090" x="7086600" y="4387850"/>
          <p14:tracePt t="82099" x="7086600" y="4368800"/>
          <p14:tracePt t="82105" x="7086600" y="4357688"/>
          <p14:tracePt t="82115" x="7086600" y="4349750"/>
          <p14:tracePt t="82131" x="7086600" y="4344988"/>
          <p14:tracePt t="82186" x="7086600" y="4341813"/>
          <p14:tracePt t="82211" x="7086600" y="4338638"/>
          <p14:tracePt t="82322" x="7086600" y="4333875"/>
          <p14:tracePt t="82338" x="7086600" y="4330700"/>
          <p14:tracePt t="82371" x="7089775" y="4325938"/>
          <p14:tracePt t="82666" x="7094538" y="4322763"/>
          <p14:tracePt t="82683" x="7097713" y="4318000"/>
          <p14:tracePt t="82690" x="7097713" y="4314825"/>
          <p14:tracePt t="82706" x="7097713" y="4310063"/>
          <p14:tracePt t="82722" x="7097713" y="4303713"/>
          <p14:tracePt t="82755" x="7102475" y="4298950"/>
          <p14:tracePt t="82826" x="7102475" y="4295775"/>
          <p14:tracePt t="82953" x="7102475" y="4298950"/>
          <p14:tracePt t="82995" x="7094538" y="4303713"/>
          <p14:tracePt t="83011" x="7078663" y="4310063"/>
          <p14:tracePt t="83018" x="7067550" y="4310063"/>
          <p14:tracePt t="83026" x="7051675" y="4314825"/>
          <p14:tracePt t="83035" x="7024688" y="4318000"/>
          <p14:tracePt t="83041" x="6994525" y="4325938"/>
          <p14:tracePt t="83051" x="6948488" y="4333875"/>
          <p14:tracePt t="83058" x="6897688" y="4352925"/>
          <p14:tracePt t="83068" x="6859588" y="4371975"/>
          <p14:tracePt t="83073" x="6827838" y="4392613"/>
          <p14:tracePt t="83084" x="6784975" y="4419600"/>
          <p14:tracePt t="83090" x="6746875" y="4452938"/>
          <p14:tracePt t="83100" x="6696075" y="4487863"/>
          <p14:tracePt t="83106" x="6654800" y="4530725"/>
          <p14:tracePt t="83115" x="6623050" y="4557713"/>
          <p14:tracePt t="83122" x="6588125" y="4595813"/>
          <p14:tracePt t="83130" x="6546850" y="4638675"/>
          <p14:tracePt t="83138" x="6503988" y="4681538"/>
          <p14:tracePt t="83147" x="6453188" y="4730750"/>
          <p14:tracePt t="83154" x="6391275" y="4800600"/>
          <p14:tracePt t="83164" x="6334125" y="4859338"/>
          <p14:tracePt t="83170" x="6264275" y="4921250"/>
          <p14:tracePt t="83180" x="6207125" y="4978400"/>
          <p14:tracePt t="83185" x="6137275" y="5032375"/>
          <p14:tracePt t="83193" x="6072188" y="5086350"/>
          <p14:tracePt t="83202" x="6002338" y="5137150"/>
          <p14:tracePt t="83211" x="5970588" y="5172075"/>
          <p14:tracePt t="83218" x="5929313" y="5207000"/>
          <p14:tracePt t="83227" x="5886450" y="5240338"/>
          <p14:tracePt t="83235" x="5854700" y="5264150"/>
          <p14:tracePt t="83242" x="5827713" y="5291138"/>
          <p14:tracePt t="83251" x="5813425" y="5299075"/>
          <p14:tracePt t="83259" x="5800725" y="5310188"/>
          <p14:tracePt t="83267" x="5786438" y="5321300"/>
          <p14:tracePt t="83275" x="5770563" y="5329238"/>
          <p14:tracePt t="83283" x="5754688" y="5341938"/>
          <p14:tracePt t="83290" x="5740400" y="5348288"/>
          <p14:tracePt t="83300" x="5727700" y="5360988"/>
          <p14:tracePt t="83305" x="5711825" y="5364163"/>
          <p14:tracePt t="83315" x="5692775" y="5383213"/>
          <p14:tracePt t="83322" x="5678488" y="5387975"/>
          <p14:tracePt t="83331" x="5654675" y="5399088"/>
          <p14:tracePt t="83338" x="5624513" y="5418138"/>
          <p14:tracePt t="83347" x="5592763" y="5430838"/>
          <p14:tracePt t="83354" x="5570538" y="5441950"/>
          <p14:tracePt t="83363" x="5530850" y="5453063"/>
          <p14:tracePt t="83370" x="5492750" y="5472113"/>
          <p14:tracePt t="83379" x="5461000" y="5491163"/>
          <p14:tracePt t="83386" x="5411788" y="5511800"/>
          <p14:tracePt t="83395" x="5365750" y="5541963"/>
          <p14:tracePt t="83402" x="5322888" y="5561013"/>
          <p14:tracePt t="83411" x="5284788" y="5572125"/>
          <p14:tracePt t="83418" x="5230813" y="5595938"/>
          <p14:tracePt t="83425" x="5187950" y="5607050"/>
          <p14:tracePt t="83435" x="5133975" y="5630863"/>
          <p14:tracePt t="83443" x="5083175" y="5649913"/>
          <p14:tracePt t="83451" x="5029200" y="5657850"/>
          <p14:tracePt t="83458" x="4972050" y="5668963"/>
          <p14:tracePt t="83467" x="4932363" y="5684838"/>
          <p14:tracePt t="83473" x="4878388" y="5688013"/>
          <p14:tracePt t="83484" x="4840288" y="5695950"/>
          <p14:tracePt t="83490" x="4794250" y="5711825"/>
          <p14:tracePt t="83500" x="4762500" y="5715000"/>
          <p14:tracePt t="83506" x="4716463" y="5722938"/>
          <p14:tracePt t="83516" x="4689475" y="5722938"/>
          <p14:tracePt t="83522" x="4673600" y="5722938"/>
          <p14:tracePt t="83531" x="4654550" y="5727700"/>
          <p14:tracePt t="83538" x="4646613" y="5727700"/>
          <p14:tracePt t="83548" x="4643438" y="5727700"/>
          <p14:tracePt t="83554" x="4640263" y="5727700"/>
          <p14:tracePt t="83564" x="4632325" y="5727700"/>
          <p14:tracePt t="83570" x="4619625" y="5727700"/>
          <p14:tracePt t="83579" x="4613275" y="5727700"/>
          <p14:tracePt t="83586" x="4597400" y="5727700"/>
          <p14:tracePt t="83593" x="4570413" y="5722938"/>
          <p14:tracePt t="83603" x="4524375" y="5708650"/>
          <p14:tracePt t="83610" x="4476750" y="5700713"/>
          <p14:tracePt t="83619" x="4438650" y="5695950"/>
          <p14:tracePt t="83627" x="4384675" y="5688013"/>
          <p14:tracePt t="83635" x="4333875" y="5673725"/>
          <p14:tracePt t="83642" x="4300538" y="5668963"/>
          <p14:tracePt t="83652" x="4260850" y="5661025"/>
          <p14:tracePt t="83660" x="4241800" y="5661025"/>
          <p14:tracePt t="83669" x="4219575" y="5649913"/>
          <p14:tracePt t="83676" x="4192588" y="5649913"/>
          <p14:tracePt t="83685" x="4179888" y="5649913"/>
          <p14:tracePt t="83691" x="4152900" y="5638800"/>
          <p14:tracePt t="83701" x="4144963" y="5638800"/>
          <p14:tracePt t="83706" x="4130675" y="5634038"/>
          <p14:tracePt t="83716" x="4110038" y="5630863"/>
          <p14:tracePt t="83722" x="4087813" y="5630863"/>
          <p14:tracePt t="83732" x="4060825" y="5619750"/>
          <p14:tracePt t="83738" x="4022725" y="5611813"/>
          <p14:tracePt t="83748" x="3983038" y="5607050"/>
          <p14:tracePt t="83754" x="3937000" y="5599113"/>
          <p14:tracePt t="83761" x="3883025" y="5584825"/>
          <p14:tracePt t="83770" x="3817938" y="5576888"/>
          <p14:tracePt t="83779" x="3790950" y="5572125"/>
          <p14:tracePt t="83786" x="3743325" y="5565775"/>
          <p14:tracePt t="83794" x="3697288" y="5557838"/>
          <p14:tracePt t="83803" x="3675063" y="5553075"/>
          <p14:tracePt t="83812" x="3659188" y="5553075"/>
          <p14:tracePt t="83819" x="3648075" y="5549900"/>
          <p14:tracePt t="83826" x="3635375" y="5549900"/>
          <p14:tracePt t="83842" x="3629025" y="5549900"/>
          <p14:tracePt t="83852" x="3621088" y="5549900"/>
          <p14:tracePt t="83868" x="3613150" y="5549900"/>
          <p14:tracePt t="83873" x="3597275" y="5549900"/>
          <p14:tracePt t="83884" x="3581400" y="5549900"/>
          <p14:tracePt t="83890" x="3562350" y="5541963"/>
          <p14:tracePt t="83900" x="3543300" y="5541963"/>
          <p14:tracePt t="83906" x="3508375" y="5541963"/>
          <p14:tracePt t="83916" x="3486150" y="5541963"/>
          <p14:tracePt t="83922" x="3465513" y="5541963"/>
          <p14:tracePt t="83931" x="3438525" y="5541963"/>
          <p14:tracePt t="83945" x="3419475" y="5541963"/>
          <p14:tracePt t="83948" x="3403600" y="5541963"/>
          <p14:tracePt t="83954" x="3400425" y="5541963"/>
          <p14:tracePt t="83985" x="3397250" y="5538788"/>
          <p14:tracePt t="84026" x="3392488" y="5538788"/>
          <p14:tracePt t="84042" x="3384550" y="5538788"/>
          <p14:tracePt t="84068" x="3381375" y="5538788"/>
          <p14:tracePt t="84114" x="3376613" y="5538788"/>
          <p14:tracePt t="84132" x="3370263" y="5534025"/>
          <p14:tracePt t="84138" x="3362325" y="5534025"/>
          <p14:tracePt t="84147" x="3349625" y="5530850"/>
          <p14:tracePt t="84154" x="3338513" y="5526088"/>
          <p14:tracePt t="84164" x="3322638" y="5522913"/>
          <p14:tracePt t="84170" x="3284538" y="5507038"/>
          <p14:tracePt t="84179" x="3265488" y="5499100"/>
          <p14:tracePt t="84186" x="3249613" y="5491163"/>
          <p14:tracePt t="84197" x="3246438" y="5491163"/>
          <p14:tracePt t="84203" x="3238500" y="5487988"/>
          <p14:tracePt t="84218" x="3235325" y="5484813"/>
          <p14:tracePt t="84236" x="3230563" y="5480050"/>
          <p14:tracePt t="84258" x="3219450" y="5472113"/>
          <p14:tracePt t="84268" x="3214688" y="5468938"/>
          <p14:tracePt t="84274" x="3206750" y="5461000"/>
          <p14:tracePt t="84284" x="3200400" y="5449888"/>
          <p14:tracePt t="84290" x="3184525" y="5434013"/>
          <p14:tracePt t="84299" x="3160713" y="5418138"/>
          <p14:tracePt t="84306" x="3146425" y="5402263"/>
          <p14:tracePt t="84315" x="3130550" y="5387975"/>
          <p14:tracePt t="84322" x="3111500" y="5360988"/>
          <p14:tracePt t="84332" x="3095625" y="5345113"/>
          <p14:tracePt t="84338" x="3084513" y="5334000"/>
          <p14:tracePt t="84348" x="3068638" y="5314950"/>
          <p14:tracePt t="84354" x="3057525" y="5294313"/>
          <p14:tracePt t="84364" x="3041650" y="5280025"/>
          <p14:tracePt t="84370" x="3033713" y="5264150"/>
          <p14:tracePt t="84378" x="3017838" y="5248275"/>
          <p14:tracePt t="84386" x="3006725" y="5233988"/>
          <p14:tracePt t="84395" x="2982913" y="5210175"/>
          <p14:tracePt t="84402" x="2955925" y="5175250"/>
          <p14:tracePt t="84410" x="2933700" y="5151438"/>
          <p14:tracePt t="84420" x="2890838" y="5110163"/>
          <p14:tracePt t="84427" x="2863850" y="5078413"/>
          <p14:tracePt t="84436" x="2847975" y="5056188"/>
          <p14:tracePt t="84443" x="2813050" y="5013325"/>
          <p14:tracePt t="84451" x="2794000" y="4989513"/>
          <p14:tracePt t="84458" x="2771775" y="4959350"/>
          <p14:tracePt t="84468" x="2752725" y="4924425"/>
          <p14:tracePt t="84474" x="2725738" y="4886325"/>
          <p14:tracePt t="84484" x="2713038" y="4862513"/>
          <p14:tracePt t="84490" x="2678113" y="4819650"/>
          <p14:tracePt t="84499" x="2651125" y="4789488"/>
          <p14:tracePt t="84506" x="2628900" y="4759325"/>
          <p14:tracePt t="84515" x="2593975" y="4716463"/>
          <p14:tracePt t="84522" x="2559050" y="4681538"/>
          <p14:tracePt t="84532" x="2516188" y="4638675"/>
          <p14:tracePt t="84538" x="2481263" y="4600575"/>
          <p14:tracePt t="84547" x="2447925" y="4557713"/>
          <p14:tracePt t="84554" x="2419350" y="4514850"/>
          <p14:tracePt t="84562" x="2378075" y="4465638"/>
          <p14:tracePt t="84570" x="2351088" y="4425950"/>
          <p14:tracePt t="84578" x="2332038" y="4387850"/>
          <p14:tracePt t="84586" x="2308225" y="4330700"/>
          <p14:tracePt t="84594" x="2289175" y="4279900"/>
          <p14:tracePt t="84602" x="2270125" y="4241800"/>
          <p14:tracePt t="84610" x="2262188" y="4202113"/>
          <p14:tracePt t="84619" x="2262188" y="4183063"/>
          <p14:tracePt t="84627" x="2257425" y="4156075"/>
          <p14:tracePt t="84636" x="2257425" y="4141788"/>
          <p14:tracePt t="84642" x="2257425" y="4121150"/>
          <p14:tracePt t="84651" x="2257425" y="4106863"/>
          <p14:tracePt t="84658" x="2257425" y="4079875"/>
          <p14:tracePt t="84667" x="2257425" y="4059238"/>
          <p14:tracePt t="84674" x="2262188" y="4037013"/>
          <p14:tracePt t="84684" x="2262188" y="4032250"/>
          <p14:tracePt t="84690" x="2270125" y="4021138"/>
          <p14:tracePt t="84699" x="2270125" y="4013200"/>
          <p14:tracePt t="84706" x="2270125" y="4002088"/>
          <p14:tracePt t="84716" x="2270125" y="3994150"/>
          <p14:tracePt t="84722" x="2270125" y="3986213"/>
          <p14:tracePt t="84731" x="2265363" y="3971925"/>
          <p14:tracePt t="84738" x="2265363" y="3956050"/>
          <p14:tracePt t="84747" x="2265363" y="3937000"/>
          <p14:tracePt t="84754" x="2262188" y="3910013"/>
          <p14:tracePt t="84764" x="2262188" y="3902075"/>
          <p14:tracePt t="84770" x="2254250" y="3878263"/>
          <p14:tracePt t="84778" x="2251075" y="3867150"/>
          <p14:tracePt t="84786" x="2246313" y="3851275"/>
          <p14:tracePt t="84794" x="2243138" y="3835400"/>
          <p14:tracePt t="84803" x="2235200" y="3824288"/>
          <p14:tracePt t="84810" x="2230438" y="3813175"/>
          <p14:tracePt t="84820" x="2227263" y="3802063"/>
          <p14:tracePt t="84827" x="2222500" y="3794125"/>
          <p14:tracePt t="84836" x="2222500" y="3789363"/>
          <p14:tracePt t="84842" x="2222500" y="3786188"/>
          <p14:tracePt t="84852" x="2219325" y="3778250"/>
          <p14:tracePt t="84867" x="2219325" y="3762375"/>
          <p14:tracePt t="84874" x="2219325" y="3759200"/>
          <p14:tracePt t="84883" x="2216150" y="3754438"/>
          <p14:tracePt t="84890" x="2216150" y="3748088"/>
          <p14:tracePt t="84899" x="2208213" y="3735388"/>
          <p14:tracePt t="84906" x="2200275" y="3727450"/>
          <p14:tracePt t="84915" x="2200275" y="3724275"/>
          <p14:tracePt t="84922" x="2195513" y="3716338"/>
          <p14:tracePt t="84932" x="2192338" y="3705225"/>
          <p14:tracePt t="84938" x="2181225" y="3697288"/>
          <p14:tracePt t="84948" x="2176463" y="3686175"/>
          <p14:tracePt t="84954" x="2173288" y="3678238"/>
          <p14:tracePt t="84963" x="2173288" y="3673475"/>
          <p14:tracePt t="84970" x="2168525" y="3667125"/>
          <p14:tracePt t="84977" x="2165350" y="3662363"/>
          <p14:tracePt t="84987" x="2165350" y="3659188"/>
          <p14:tracePt t="84994" x="2162175" y="3654425"/>
          <p14:tracePt t="85003" x="2157413" y="3651250"/>
          <p14:tracePt t="85010" x="2149475" y="3643313"/>
          <p14:tracePt t="85019" x="2138363" y="3632200"/>
          <p14:tracePt t="85028" x="2130425" y="3627438"/>
          <p14:tracePt t="85036" x="2108200" y="3611563"/>
          <p14:tracePt t="85042" x="2084388" y="3600450"/>
          <p14:tracePt t="85051" x="2054225" y="3589338"/>
          <p14:tracePt t="85058" x="2014538" y="3573463"/>
          <p14:tracePt t="85067" x="1984375" y="3562350"/>
          <p14:tracePt t="85074" x="1965325" y="3557588"/>
          <p14:tracePt t="85083" x="1933575" y="3546475"/>
          <p14:tracePt t="85090" x="1925638" y="3546475"/>
          <p14:tracePt t="85100" x="1922463" y="3546475"/>
          <p14:tracePt t="85106" x="1911350" y="3538538"/>
          <p14:tracePt t="85162" x="1906588" y="3538538"/>
          <p14:tracePt t="85170" x="1903413" y="3543300"/>
          <p14:tracePt t="85178" x="1898650" y="3554413"/>
          <p14:tracePt t="85187" x="1898650" y="3565525"/>
          <p14:tracePt t="85195" x="1895475" y="3578225"/>
          <p14:tracePt t="85203" x="1890713" y="3597275"/>
          <p14:tracePt t="85211" x="1879600" y="3611563"/>
          <p14:tracePt t="85219" x="1876425" y="3632200"/>
          <p14:tracePt t="85227" x="1871663" y="3646488"/>
          <p14:tracePt t="85236" x="1860550" y="3662363"/>
          <p14:tracePt t="85242" x="1857375" y="3678238"/>
          <p14:tracePt t="85251" x="1844675" y="3694113"/>
          <p14:tracePt t="85258" x="1841500" y="3713163"/>
          <p14:tracePt t="85267" x="1828800" y="3735388"/>
          <p14:tracePt t="85274" x="1822450" y="3754438"/>
          <p14:tracePt t="85283" x="1814513" y="3778250"/>
          <p14:tracePt t="85290" x="1806575" y="3794125"/>
          <p14:tracePt t="85300" x="1806575" y="3821113"/>
          <p14:tracePt t="85306" x="1806575" y="3840163"/>
          <p14:tracePt t="85316" x="1806575" y="3875088"/>
          <p14:tracePt t="85322" x="1809750" y="3913188"/>
          <p14:tracePt t="85331" x="1817688" y="3951288"/>
          <p14:tracePt t="85338" x="1822450" y="3990975"/>
          <p14:tracePt t="85347" x="1836738" y="4044950"/>
          <p14:tracePt t="85354" x="1841500" y="4083050"/>
          <p14:tracePt t="85362" x="1849438" y="4129088"/>
          <p14:tracePt t="85370" x="1849438" y="4175125"/>
          <p14:tracePt t="85378" x="1849438" y="4229100"/>
          <p14:tracePt t="85387" x="1844675" y="4283075"/>
          <p14:tracePt t="85394" x="1844675" y="4310063"/>
          <p14:tracePt t="85403" x="1833563" y="4341813"/>
          <p14:tracePt t="85411" x="1833563" y="4368800"/>
          <p14:tracePt t="85419" x="1833563" y="4384675"/>
          <p14:tracePt t="85426" x="1828800" y="4406900"/>
          <p14:tracePt t="85437" x="1828800" y="4425950"/>
          <p14:tracePt t="85442" x="1828800" y="4446588"/>
          <p14:tracePt t="85451" x="1828800" y="4473575"/>
          <p14:tracePt t="85458" x="1828800" y="4500563"/>
          <p14:tracePt t="85467" x="1828800" y="4514850"/>
          <p14:tracePt t="85474" x="1841500" y="4538663"/>
          <p14:tracePt t="85483" x="1852613" y="4568825"/>
          <p14:tracePt t="85490" x="1863725" y="4595813"/>
          <p14:tracePt t="85499" x="1871663" y="4627563"/>
          <p14:tracePt t="85506" x="1879600" y="4643438"/>
          <p14:tracePt t="85515" x="1879600" y="4657725"/>
          <p14:tracePt t="85522" x="1879600" y="4665663"/>
          <p14:tracePt t="85531" x="1887538" y="4681538"/>
          <p14:tracePt t="85538" x="1887538" y="4697413"/>
          <p14:tracePt t="85547" x="1887538" y="4708525"/>
          <p14:tracePt t="85554" x="1890713" y="4730750"/>
          <p14:tracePt t="85564" x="1890713" y="4738688"/>
          <p14:tracePt t="85571" x="1890713" y="4759325"/>
          <p14:tracePt t="85580" x="1903413" y="4781550"/>
          <p14:tracePt t="85587" x="1903413" y="4800600"/>
          <p14:tracePt t="85594" x="1906588" y="4827588"/>
          <p14:tracePt t="85603" x="1914525" y="4851400"/>
          <p14:tracePt t="85612" x="1917700" y="4870450"/>
          <p14:tracePt t="85619" x="1925638" y="4908550"/>
          <p14:tracePt t="85626" x="1938338" y="4948238"/>
          <p14:tracePt t="85636" x="1944688" y="4986338"/>
          <p14:tracePt t="85642" x="1949450" y="5005388"/>
          <p14:tracePt t="85652" x="1957388" y="5043488"/>
          <p14:tracePt t="85658" x="1957388" y="5070475"/>
          <p14:tracePt t="85668" x="1957388" y="5110163"/>
          <p14:tracePt t="85674" x="1960563" y="5137150"/>
          <p14:tracePt t="85684" x="1957388" y="5183188"/>
          <p14:tracePt t="85690" x="1957388" y="5221288"/>
          <p14:tracePt t="85699" x="1952625" y="5248275"/>
          <p14:tracePt t="85706" x="1949450" y="5272088"/>
          <p14:tracePt t="85715" x="1938338" y="5287963"/>
          <p14:tracePt t="85722" x="1933575" y="5299075"/>
          <p14:tracePt t="85731" x="1917700" y="5310188"/>
          <p14:tracePt t="85738" x="1906588" y="5314950"/>
          <p14:tracePt t="85747" x="1898650" y="5326063"/>
          <p14:tracePt t="85754" x="1895475" y="5329238"/>
          <p14:tracePt t="85764" x="1887538" y="5334000"/>
          <p14:tracePt t="85770" x="1876425" y="5337175"/>
          <p14:tracePt t="85778" x="1868488" y="5341938"/>
          <p14:tracePt t="85788" x="1849438" y="5348288"/>
          <p14:tracePt t="85795" x="1833563" y="5353050"/>
          <p14:tracePt t="85804" x="1809750" y="5356225"/>
          <p14:tracePt t="85811" x="1782763" y="5356225"/>
          <p14:tracePt t="85819" x="1747838" y="5356225"/>
          <p14:tracePt t="85826" x="1690688" y="5364163"/>
          <p14:tracePt t="85835" x="1663700" y="5372100"/>
          <p14:tracePt t="85842" x="1631950" y="5372100"/>
          <p14:tracePt t="85852" x="1593850" y="5383213"/>
          <p14:tracePt t="85858" x="1574800" y="5383213"/>
          <p14:tracePt t="85868" x="1558925" y="5383213"/>
          <p14:tracePt t="85875" x="1550988" y="5387975"/>
          <p14:tracePt t="85890" x="1544638" y="5387975"/>
          <p14:tracePt t="85906" x="1539875" y="5387975"/>
          <p14:tracePt t="85915" x="1531938" y="5387975"/>
          <p14:tracePt t="85922" x="1528763" y="5387975"/>
          <p14:tracePt t="85933" x="1512888" y="5387975"/>
          <p14:tracePt t="85938" x="1501775" y="5387975"/>
          <p14:tracePt t="85946" x="1485900" y="5387975"/>
          <p14:tracePt t="85955" x="1463675" y="5380038"/>
          <p14:tracePt t="85962" x="1455738" y="5375275"/>
          <p14:tracePt t="85971" x="1439863" y="5368925"/>
          <p14:tracePt t="85979" x="1435100" y="5364163"/>
          <p14:tracePt t="85987" x="1431925" y="5364163"/>
          <p14:tracePt t="85994" x="1431925" y="5360988"/>
          <p14:tracePt t="86003" x="1428750" y="5348288"/>
          <p14:tracePt t="86010" x="1428750" y="5337175"/>
          <p14:tracePt t="86019" x="1428750" y="5329238"/>
          <p14:tracePt t="86026" x="1428750" y="5307013"/>
          <p14:tracePt t="86035" x="1431925" y="5302250"/>
          <p14:tracePt t="86042" x="1431925" y="5294313"/>
          <p14:tracePt t="86051" x="1439863" y="5287963"/>
          <p14:tracePt t="86062" x="1439863" y="5283200"/>
          <p14:tracePt t="86067" x="1439863" y="5275263"/>
          <p14:tracePt t="86084" x="1439863" y="5264150"/>
          <p14:tracePt t="86090" x="1439863" y="5260975"/>
          <p14:tracePt t="86115" x="1439863" y="5253038"/>
          <p14:tracePt t="86138" x="1439863" y="5248275"/>
          <p14:tracePt t="86162" x="1435100" y="5245100"/>
          <p14:tracePt t="86188" x="1435100" y="5240338"/>
          <p14:tracePt t="86210" x="1435100" y="5237163"/>
          <p14:tracePt t="86219" x="1435100" y="5233988"/>
          <p14:tracePt t="86226" x="1435100" y="5229225"/>
          <p14:tracePt t="86236" x="1435100" y="5221288"/>
          <p14:tracePt t="86242" x="1435100" y="5213350"/>
          <p14:tracePt t="86252" x="1435100" y="5210175"/>
          <p14:tracePt t="86258" x="1435100" y="5202238"/>
          <p14:tracePt t="86268" x="1435100" y="5199063"/>
          <p14:tracePt t="86275" x="1435100" y="5191125"/>
          <p14:tracePt t="86284" x="1435100" y="5186363"/>
          <p14:tracePt t="86402" x="1431925" y="5186363"/>
          <p14:tracePt t="86420" x="1431925" y="5191125"/>
          <p14:tracePt t="86426" x="1431925" y="5199063"/>
          <p14:tracePt t="86437" x="1431925" y="5207000"/>
          <p14:tracePt t="86443" x="1431925" y="5221288"/>
          <p14:tracePt t="86451" x="1431925" y="5229225"/>
          <p14:tracePt t="86458" x="1431925" y="5248275"/>
          <p14:tracePt t="86468" x="1431925" y="5264150"/>
          <p14:tracePt t="86474" x="1431925" y="5280025"/>
          <p14:tracePt t="86484" x="1431925" y="5291138"/>
          <p14:tracePt t="86490" x="1431925" y="5314950"/>
          <p14:tracePt t="86500" x="1431925" y="5326063"/>
          <p14:tracePt t="86507" x="1431925" y="5341938"/>
          <p14:tracePt t="86515" x="1431925" y="5356225"/>
          <p14:tracePt t="86522" x="1431925" y="5375275"/>
          <p14:tracePt t="86530" x="1431925" y="5402263"/>
          <p14:tracePt t="86539" x="1431925" y="5418138"/>
          <p14:tracePt t="86546" x="1428750" y="5434013"/>
          <p14:tracePt t="86555" x="1423988" y="5453063"/>
          <p14:tracePt t="86563" x="1412875" y="5476875"/>
          <p14:tracePt t="86572" x="1401763" y="5507038"/>
          <p14:tracePt t="86579" x="1401763" y="5518150"/>
          <p14:tracePt t="86588" x="1389063" y="5541963"/>
          <p14:tracePt t="86594" x="1389063" y="5549900"/>
          <p14:tracePt t="86604" x="1377950" y="5561013"/>
          <p14:tracePt t="86610" x="1377950" y="5572125"/>
          <p14:tracePt t="86621" x="1374775" y="5584825"/>
          <p14:tracePt t="86626" x="1370013" y="5599113"/>
          <p14:tracePt t="86636" x="1370013" y="5607050"/>
          <p14:tracePt t="86642" x="1370013" y="5614988"/>
          <p14:tracePt t="86652" x="1366838" y="5626100"/>
          <p14:tracePt t="86658" x="1366838" y="5634038"/>
          <p14:tracePt t="86668" x="1366838" y="5641975"/>
          <p14:tracePt t="86938" x="1366838" y="5638800"/>
          <p14:tracePt t="87002" x="1370013" y="5634038"/>
          <p14:tracePt t="87026" x="1374775" y="5630863"/>
          <p14:tracePt t="87052" x="1377950" y="5630863"/>
          <p14:tracePt t="87058" x="1381125" y="5626100"/>
          <p14:tracePt t="87067" x="1389063" y="5622925"/>
          <p14:tracePt t="87075" x="1393825" y="5622925"/>
          <p14:tracePt t="87084" x="1401763" y="5619750"/>
          <p14:tracePt t="87090" x="1416050" y="5611813"/>
          <p14:tracePt t="87099" x="1431925" y="5607050"/>
          <p14:tracePt t="87106" x="1439863" y="5603875"/>
          <p14:tracePt t="87115" x="1447800" y="5603875"/>
          <p14:tracePt t="87124" x="1463675" y="5599113"/>
          <p14:tracePt t="87132" x="1477963" y="5592763"/>
          <p14:tracePt t="87139" x="1493838" y="5592763"/>
          <p14:tracePt t="87146" x="1497013" y="5588000"/>
          <p14:tracePt t="87155" x="1504950" y="5588000"/>
          <p14:tracePt t="87162" x="1509713" y="5588000"/>
          <p14:tracePt t="87172" x="1512888" y="5584825"/>
          <p14:tracePt t="87179" x="1517650" y="5584825"/>
          <p14:tracePt t="87194" x="1520825" y="5584825"/>
          <p14:tracePt t="87203" x="1528763" y="5584825"/>
          <p14:tracePt t="87210" x="1536700" y="5584825"/>
          <p14:tracePt t="87219" x="1539875" y="5584825"/>
          <p14:tracePt t="87226" x="1547813" y="5584825"/>
          <p14:tracePt t="87237" x="1571625" y="5584825"/>
          <p14:tracePt t="87243" x="1582738" y="5584825"/>
          <p14:tracePt t="87251" x="1604963" y="5584825"/>
          <p14:tracePt t="87258" x="1625600" y="5588000"/>
          <p14:tracePt t="87267" x="1655763" y="5592763"/>
          <p14:tracePt t="87274" x="1682750" y="5592763"/>
          <p14:tracePt t="87283" x="1701800" y="5592763"/>
          <p14:tracePt t="87290" x="1720850" y="5595938"/>
          <p14:tracePt t="87301" x="1733550" y="5595938"/>
          <p14:tracePt t="87348" x="1733550" y="5599113"/>
          <p14:tracePt t="87371" x="1728788" y="5603875"/>
          <p14:tracePt t="87588" x="1733550" y="5603875"/>
          <p14:tracePt t="87594" x="1752600" y="5603875"/>
          <p14:tracePt t="87604" x="1768475" y="5599113"/>
          <p14:tracePt t="87610" x="1801813" y="5595938"/>
          <p14:tracePt t="87620" x="1841500" y="5580063"/>
          <p14:tracePt t="87626" x="1879600" y="5576888"/>
          <p14:tracePt t="87637" x="1906588" y="5568950"/>
          <p14:tracePt t="87643" x="1944688" y="5568950"/>
          <p14:tracePt t="87653" x="1971675" y="5568950"/>
          <p14:tracePt t="87658" x="1979613" y="5568950"/>
          <p14:tracePt t="87668" x="1984375" y="5568950"/>
          <p14:tracePt t="87932" x="1987550" y="5568950"/>
          <p14:tracePt t="87938" x="1992313" y="5568950"/>
          <p14:tracePt t="87947" x="2003425" y="5561013"/>
          <p14:tracePt t="87956" x="2006600" y="5557838"/>
          <p14:tracePt t="87962" x="2014538" y="5549900"/>
          <p14:tracePt t="87972" x="2030413" y="5534025"/>
          <p14:tracePt t="87980" x="2046288" y="5522913"/>
          <p14:tracePt t="87989" x="2054225" y="5511800"/>
          <p14:tracePt t="87995" x="2065338" y="5507038"/>
          <p14:tracePt t="88003" x="2081213" y="5499100"/>
          <p14:tracePt t="88010" x="2095500" y="5487988"/>
          <p14:tracePt t="88020" x="2108200" y="5484813"/>
          <p14:tracePt t="88027" x="2122488" y="5476875"/>
          <p14:tracePt t="88036" x="2146300" y="5472113"/>
          <p14:tracePt t="88043" x="2173288" y="5468938"/>
          <p14:tracePt t="88052" x="2211388" y="5468938"/>
          <p14:tracePt t="88059" x="2246313" y="5468938"/>
          <p14:tracePt t="88068" x="2305050" y="5461000"/>
          <p14:tracePt t="88074" x="2346325" y="5461000"/>
          <p14:tracePt t="88083" x="2386013" y="5461000"/>
          <p14:tracePt t="88091" x="2413000" y="5461000"/>
          <p14:tracePt t="88101" x="2427288" y="5461000"/>
          <p14:tracePt t="88107" x="2435225" y="5461000"/>
          <p14:tracePt t="88113" x="2443163" y="5461000"/>
          <p14:tracePt t="88163" x="2447925" y="5464175"/>
          <p14:tracePt t="88178" x="2451100" y="5464175"/>
          <p14:tracePt t="88187" x="2454275" y="5464175"/>
          <p14:tracePt t="88194" x="2462213" y="5464175"/>
          <p14:tracePt t="88205" x="2466975" y="5464175"/>
          <p14:tracePt t="88211" x="2478088" y="5464175"/>
          <p14:tracePt t="88220" x="2489200" y="5464175"/>
          <p14:tracePt t="88226" x="2505075" y="5464175"/>
          <p14:tracePt t="88236" x="2520950" y="5457825"/>
          <p14:tracePt t="88242" x="2540000" y="5457825"/>
          <p14:tracePt t="88251" x="2562225" y="5453063"/>
          <p14:tracePt t="88259" x="2582863" y="5453063"/>
          <p14:tracePt t="88268" x="2597150" y="5453063"/>
          <p14:tracePt t="88275" x="2616200" y="5449888"/>
          <p14:tracePt t="88285" x="2636838" y="5449888"/>
          <p14:tracePt t="88290" x="2644775" y="5449888"/>
          <p14:tracePt t="88299" x="2647950" y="5449888"/>
          <p14:tracePt t="88307" x="2651125" y="5449888"/>
          <p14:tracePt t="88346" x="2655888" y="5449888"/>
          <p14:tracePt t="88387" x="2667000" y="5445125"/>
          <p14:tracePt t="88410" x="2671763" y="5445125"/>
          <p14:tracePt t="88427" x="2674938" y="5445125"/>
          <p14:tracePt t="88491" x="2667000" y="5445125"/>
          <p14:tracePt t="88507" x="2659063" y="5445125"/>
          <p14:tracePt t="88530" x="2651125" y="5445125"/>
          <p14:tracePt t="88634" x="2651125" y="5441950"/>
          <p14:tracePt t="88652" x="2655888" y="5441950"/>
          <p14:tracePt t="88668" x="2659063" y="5437188"/>
          <p14:tracePt t="88708" x="2663825" y="5437188"/>
          <p14:tracePt t="88794" x="2667000" y="5437188"/>
          <p14:tracePt t="88827" x="2671763" y="5437188"/>
          <p14:tracePt t="88907" x="2674938" y="5434013"/>
          <p14:tracePt t="88939" x="2678113" y="5434013"/>
          <p14:tracePt t="88978" x="2682875" y="5430838"/>
          <p14:tracePt t="88986" x="2686050" y="5430838"/>
          <p14:tracePt t="88995" x="2690813" y="5430838"/>
          <p14:tracePt t="89011" x="2693988" y="5426075"/>
          <p14:tracePt t="89026" x="2698750" y="5422900"/>
          <p14:tracePt t="89051" x="2701925" y="5418138"/>
          <p14:tracePt t="89068" x="2705100" y="5418138"/>
          <p14:tracePt t="89091" x="2709863" y="5414963"/>
          <p14:tracePt t="89115" x="2717800" y="5414963"/>
          <p14:tracePt t="89146" x="2720975" y="5410200"/>
          <p14:tracePt t="89163" x="2725738" y="5407025"/>
          <p14:tracePt t="89188" x="2728913" y="5407025"/>
          <p14:tracePt t="89204" x="2732088" y="5402263"/>
          <p14:tracePt t="89220" x="2732088" y="5399088"/>
          <p14:tracePt t="89227" x="2736850" y="5399088"/>
          <p14:tracePt t="89243" x="2740025" y="5399088"/>
          <p14:tracePt t="89267" x="2744788" y="5395913"/>
          <p14:tracePt t="89275" x="2747963" y="5395913"/>
          <p14:tracePt t="89300" x="2752725" y="5391150"/>
          <p14:tracePt t="89307" x="2755900" y="5391150"/>
          <p14:tracePt t="89323" x="2759075" y="5387975"/>
          <p14:tracePt t="89330" x="2763838" y="5383213"/>
          <p14:tracePt t="89348" x="2767013" y="5383213"/>
          <p14:tracePt t="89356" x="2771775" y="5380038"/>
          <p14:tracePt t="89373" x="2774950" y="5380038"/>
          <p14:tracePt t="89451" x="2779713" y="5380038"/>
          <p14:tracePt t="89602" x="2782888" y="5380038"/>
          <p14:tracePt t="89611" x="2786063" y="5375275"/>
          <p14:tracePt t="89627" x="2790825" y="5375275"/>
          <p14:tracePt t="89643" x="2794000" y="5372100"/>
          <p14:tracePt t="89667" x="2794000" y="5368925"/>
          <p14:tracePt t="89714" x="2798763" y="5368925"/>
          <p14:tracePt t="90058" x="2806700" y="5364163"/>
          <p14:tracePt t="90827" x="2806700" y="5368925"/>
          <p14:tracePt t="91267" x="2809875" y="5368925"/>
          <p14:tracePt t="91283" x="2813050" y="5368925"/>
          <p14:tracePt t="91347" x="2817813" y="5368925"/>
          <p14:tracePt t="91363" x="2820988" y="5368925"/>
          <p14:tracePt t="91443" x="2825750" y="5368925"/>
          <p14:tracePt t="91467" x="2828925" y="5368925"/>
          <p14:tracePt t="91499" x="2833688" y="5368925"/>
          <p14:tracePt t="91539" x="2833688" y="5364163"/>
          <p14:tracePt t="91595" x="2836863" y="5360988"/>
          <p14:tracePt t="91603" x="2841625" y="5360988"/>
          <p14:tracePt t="91611" x="2841625" y="5356225"/>
          <p14:tracePt t="92507" x="2844800" y="5353050"/>
          <p14:tracePt t="93067" x="2847975" y="5353050"/>
          <p14:tracePt t="93075" x="2852738" y="5353050"/>
          <p14:tracePt t="93115" x="2855913" y="5353050"/>
          <p14:tracePt t="93172" x="2855913" y="5337175"/>
          <p14:tracePt t="93180" x="2855913" y="5326063"/>
          <p14:tracePt t="93189" x="2868613" y="5294313"/>
          <p14:tracePt t="93196" x="2868613" y="5267325"/>
          <p14:tracePt t="93204" x="2874963" y="5229225"/>
          <p14:tracePt t="93212" x="2887663" y="5191125"/>
          <p14:tracePt t="93219" x="2901950" y="5145088"/>
          <p14:tracePt t="93228" x="2922588" y="5094288"/>
          <p14:tracePt t="93235" x="2941638" y="5040313"/>
          <p14:tracePt t="93245" x="2963863" y="4975225"/>
          <p14:tracePt t="93251" x="2987675" y="4900613"/>
          <p14:tracePt t="93261" x="2995613" y="4808538"/>
          <p14:tracePt t="93268" x="3003550" y="4735513"/>
          <p14:tracePt t="93276" x="3009900" y="4646613"/>
          <p14:tracePt t="93284" x="3009900" y="4522788"/>
          <p14:tracePt t="93292" x="3006725" y="4425950"/>
          <p14:tracePt t="93299" x="2979738" y="4306888"/>
          <p14:tracePt t="93309" x="2933700" y="4175125"/>
          <p14:tracePt t="93315" x="2901950" y="4094163"/>
          <p14:tracePt t="93325" x="2841625" y="3967163"/>
          <p14:tracePt t="93331" x="2759075" y="3824288"/>
          <p14:tracePt t="93340" x="2644775" y="3643313"/>
          <p14:tracePt t="93347" x="2578100" y="3519488"/>
          <p14:tracePt t="93356" x="2520950" y="3427413"/>
          <p14:tracePt t="93363" x="2474913" y="3354388"/>
          <p14:tracePt t="93372" x="2432050" y="3284538"/>
          <p14:tracePt t="93379" x="2400300" y="3238500"/>
          <p14:tracePt t="93387" x="2373313" y="3187700"/>
          <p14:tracePt t="93396" x="2362200" y="3163888"/>
          <p14:tracePt t="93403" x="2343150" y="3133725"/>
          <p14:tracePt t="93412" x="2338388" y="3117850"/>
          <p14:tracePt t="93420" x="2319338" y="3090863"/>
          <p14:tracePt t="93429" x="2319338" y="3087688"/>
          <p14:tracePt t="93436" x="2316163" y="3076575"/>
          <p14:tracePt t="93444" x="2311400" y="3068638"/>
          <p14:tracePt t="93452" x="2311400" y="3063875"/>
          <p14:tracePt t="93461" x="2308225" y="3055938"/>
          <p14:tracePt t="93467" x="2300288" y="3044825"/>
          <p14:tracePt t="93478" x="2297113" y="3041650"/>
          <p14:tracePt t="93483" x="2289175" y="3033713"/>
          <p14:tracePt t="93494" x="2284413" y="3028950"/>
          <p14:tracePt t="93499" x="2281238" y="3025775"/>
          <p14:tracePt t="93509" x="2270125" y="3017838"/>
          <p14:tracePt t="93515" x="2265363" y="3014663"/>
          <p14:tracePt t="93525" x="2254250" y="3006725"/>
          <p14:tracePt t="93531" x="2238375" y="3006725"/>
          <p14:tracePt t="93541" x="2227263" y="2998788"/>
          <p14:tracePt t="93547" x="2219325" y="2995613"/>
          <p14:tracePt t="93556" x="2200275" y="2990850"/>
          <p14:tracePt t="93563" x="2184400" y="2987675"/>
          <p14:tracePt t="93571" x="2154238" y="2974975"/>
          <p14:tracePt t="93579" x="2135188" y="2967038"/>
          <p14:tracePt t="93588" x="2119313" y="2963863"/>
          <p14:tracePt t="93596" x="2103438" y="2952750"/>
          <p14:tracePt t="93603" x="2084388" y="2947988"/>
          <p14:tracePt t="93612" x="2076450" y="2944813"/>
          <p14:tracePt t="93620" x="2054225" y="2933700"/>
          <p14:tracePt t="93628" x="2030413" y="2921000"/>
          <p14:tracePt t="93636" x="2003425" y="2917825"/>
          <p14:tracePt t="93645" x="1987550" y="2909888"/>
          <p14:tracePt t="93651" x="1965325" y="2901950"/>
          <p14:tracePt t="93660" x="1933575" y="2886075"/>
          <p14:tracePt t="93667" x="1887538" y="2874963"/>
          <p14:tracePt t="93677" x="1863725" y="2863850"/>
          <p14:tracePt t="93683" x="1833563" y="2852738"/>
          <p14:tracePt t="93693" x="1809750" y="2840038"/>
          <p14:tracePt t="93699" x="1801813" y="2840038"/>
          <p14:tracePt t="93709" x="1795463" y="2836863"/>
          <p14:tracePt t="93715" x="1782763" y="2832100"/>
          <p14:tracePt t="93725" x="1774825" y="2825750"/>
          <p14:tracePt t="93731" x="1768475" y="2825750"/>
          <p14:tracePt t="93740" x="1755775" y="2820988"/>
          <p14:tracePt t="93756" x="1752600" y="2820988"/>
          <p14:tracePt t="93780" x="1747838" y="2817813"/>
          <p14:tracePt t="93787" x="1744663" y="2817813"/>
          <p14:tracePt t="93797" x="1736725" y="2813050"/>
          <p14:tracePt t="93804" x="1717675" y="2801938"/>
          <p14:tracePt t="93813" x="1701800" y="2798763"/>
          <p14:tracePt t="93821" x="1687513" y="2794000"/>
          <p14:tracePt t="93828" x="1671638" y="2786063"/>
          <p14:tracePt t="93836" x="1655763" y="2782888"/>
          <p14:tracePt t="93845" x="1636713" y="2778125"/>
          <p14:tracePt t="93851" x="1617663" y="2771775"/>
          <p14:tracePt t="93861" x="1593850" y="2771775"/>
          <p14:tracePt t="93867" x="1582738" y="2771775"/>
          <p14:tracePt t="93877" x="1577975" y="2771775"/>
          <p14:tracePt t="93883" x="1566863" y="2771775"/>
          <p14:tracePt t="93909" x="1558925" y="2767013"/>
          <p14:tracePt t="93915" x="1550988" y="2759075"/>
          <p14:tracePt t="93925" x="1536700" y="2743200"/>
          <p14:tracePt t="93931" x="1517650" y="2720975"/>
          <p14:tracePt t="93940" x="1474788" y="2678113"/>
          <p14:tracePt t="93947" x="1431925" y="2635250"/>
          <p14:tracePt t="93955" x="1374775" y="2593975"/>
          <p14:tracePt t="93964" x="1323975" y="2540000"/>
          <p14:tracePt t="93971" x="1246188" y="2478088"/>
          <p14:tracePt t="93980" x="1184275" y="2427288"/>
          <p14:tracePt t="93987" x="1127125" y="2381250"/>
          <p14:tracePt t="93997" x="1068388" y="2330450"/>
          <p14:tracePt t="94004" x="1011238" y="2281238"/>
          <p14:tracePt t="94013" x="968375" y="2238375"/>
          <p14:tracePt t="94020" x="933450" y="2203450"/>
          <p14:tracePt t="94029" x="900113" y="2160588"/>
          <p14:tracePt t="94035" x="871538" y="2130425"/>
          <p14:tracePt t="94044" x="849313" y="2098675"/>
          <p14:tracePt t="94051" x="830263" y="2065338"/>
          <p14:tracePt t="94061" x="811213" y="2025650"/>
          <p14:tracePt t="94067" x="798513" y="2003425"/>
          <p14:tracePt t="94077" x="787400" y="1984375"/>
          <p14:tracePt t="94083" x="776288" y="1960563"/>
          <p14:tracePt t="94093" x="763588" y="1936750"/>
          <p14:tracePt t="94099" x="752475" y="1914525"/>
          <p14:tracePt t="94109" x="749300" y="1898650"/>
          <p14:tracePt t="94115" x="744538" y="1887538"/>
          <p14:tracePt t="94125" x="736600" y="1871663"/>
          <p14:tracePt t="94131" x="733425" y="1847850"/>
          <p14:tracePt t="94139" x="722313" y="1817688"/>
          <p14:tracePt t="94147" x="709613" y="1790700"/>
          <p14:tracePt t="94155" x="682625" y="1747838"/>
          <p14:tracePt t="94164" x="655638" y="1717675"/>
          <p14:tracePt t="94172" x="628650" y="1682750"/>
          <p14:tracePt t="94180" x="587375" y="1631950"/>
          <p14:tracePt t="94187" x="544513" y="1590675"/>
          <p14:tracePt t="94197" x="493713" y="1539875"/>
          <p14:tracePt t="94203" x="455613" y="1512888"/>
          <p14:tracePt t="94213" x="393700" y="1470025"/>
          <p14:tracePt t="94220" x="336550" y="1423988"/>
          <p14:tracePt t="94229" x="269875" y="1389063"/>
          <p14:tracePt t="94237" x="204788" y="1350963"/>
          <p14:tracePt t="94245" x="134938" y="1308100"/>
          <p14:tracePt t="94251" x="77788" y="1262063"/>
          <p14:tracePt t="94261" x="26988" y="1227138"/>
        </p14:tracePtLst>
      </p14:laserTraceLst>
    </p:ext>
    <p:ext uri="{E180D4A7-C9FB-4DFB-919C-405C955672EB}">
      <p14:showEvtLst xmlns:p14="http://schemas.microsoft.com/office/powerpoint/2010/main">
        <p14:playEvt time="6" objId="5"/>
        <p14:stopEvt time="95314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Intake/Interview &amp; Quality Review Sheet (13614-C) - Page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Part III – Income questions</a:t>
            </a:r>
          </a:p>
          <a:p>
            <a:r>
              <a:rPr lang="en-US" sz="3600" dirty="0"/>
              <a:t>Part IV – Expense questions</a:t>
            </a:r>
          </a:p>
          <a:p>
            <a:r>
              <a:rPr lang="en-US" sz="3600" dirty="0"/>
              <a:t>Part V – Life events questions</a:t>
            </a:r>
          </a:p>
          <a:p>
            <a:r>
              <a:rPr lang="en-US" sz="3600" dirty="0"/>
              <a:t>Answers to all the questions must agree with documents presented by taxpayer</a:t>
            </a:r>
          </a:p>
          <a:p>
            <a:r>
              <a:rPr lang="en-US" sz="3600" dirty="0"/>
              <a:t>Preparer to make corrections and initial where changes are made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6369049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8B88A-308A-47FA-BF98-443E333F1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C4574-CD16-4097-BD92-E485939CF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EEF4D00B-E4AC-4623-8C41-3131738E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7237" y="5938837"/>
            <a:ext cx="461963" cy="46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27578"/>
      </p:ext>
    </p:extLst>
  </p:cSld>
  <p:clrMapOvr>
    <a:masterClrMapping/>
  </p:clrMapOvr>
  <p:transition advTm="408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5" x="790575" y="288925"/>
          <p14:tracePt t="652" x="787400" y="293688"/>
          <p14:tracePt t="38067" x="760413" y="331788"/>
          <p14:tracePt t="38069" x="757238" y="336550"/>
          <p14:tracePt t="38070" x="752475" y="336550"/>
          <p14:tracePt t="38072" x="744538" y="336550"/>
          <p14:tracePt t="38077" x="725488" y="304800"/>
          <p14:tracePt t="38084" x="698500" y="247650"/>
          <p14:tracePt t="38093" x="652463" y="173038"/>
          <p14:tracePt t="38100" x="598488" y="96838"/>
          <p14:tracePt t="38109" x="544513" y="19050"/>
        </p14:tracePtLst>
      </p14:laserTraceLst>
    </p:ext>
    <p:ext uri="{E180D4A7-C9FB-4DFB-919C-405C955672EB}">
      <p14:showEvtLst xmlns:p14="http://schemas.microsoft.com/office/powerpoint/2010/main">
        <p14:playEvt time="0" objId="8"/>
        <p14:stopEvt time="39783" objId="8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 Sheet Page 2</a:t>
            </a:r>
            <a:br>
              <a:rPr lang="en-US" dirty="0"/>
            </a:br>
            <a:r>
              <a:rPr lang="en-US" dirty="0"/>
              <a:t>Income – Part III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BA86B-D552-43A4-9865-5B8766D1E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74DBBF-7556-4DD4-ADC1-F163FEBA4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E282E2-C434-4354-9F48-EB605154F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9600" y="1905000"/>
            <a:ext cx="8077200" cy="3733800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438650FC-0F48-4BA0-9BD6-C76180FFE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6050746"/>
            <a:ext cx="437367" cy="43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93574"/>
      </p:ext>
    </p:extLst>
  </p:cSld>
  <p:clrMapOvr>
    <a:masterClrMapping/>
  </p:clrMapOvr>
  <p:transition advTm="227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081" x="1238250" y="3565525"/>
          <p14:tracePt t="25084" x="790575" y="2974975"/>
          <p14:tracePt t="25085" x="717550" y="2882900"/>
          <p14:tracePt t="25086" x="647700" y="2786063"/>
          <p14:tracePt t="25088" x="574675" y="2674938"/>
          <p14:tracePt t="25091" x="501650" y="2566988"/>
          <p14:tracePt t="25099" x="423863" y="2454275"/>
          <p14:tracePt t="25108" x="347663" y="2327275"/>
          <p14:tracePt t="25117" x="258763" y="2195513"/>
          <p14:tracePt t="25123" x="161925" y="2052638"/>
          <p14:tracePt t="25133" x="80963" y="1906588"/>
        </p14:tracePtLst>
      </p14:laserTraceLst>
    </p:ext>
    <p:ext uri="{E180D4A7-C9FB-4DFB-919C-405C955672EB}">
      <p14:showEvtLst xmlns:p14="http://schemas.microsoft.com/office/powerpoint/2010/main">
        <p14:playEvt time="0" objId="7"/>
        <p14:stopEvt time="21195" objId="7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Intake Sheet Page 2 </a:t>
            </a:r>
            <a:br>
              <a:rPr lang="en-US" dirty="0"/>
            </a:br>
            <a:r>
              <a:rPr lang="en-US" dirty="0"/>
              <a:t>Expenses – Part IV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89ED1FC-257D-4421-9076-5D154B5CC5D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8FC99-A7C1-47FC-B999-1952A04C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09-24-2020 v0.93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1B319F-B9E1-43C7-A2C8-C7C34BF2B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FAM-30 Intake Sheet TY2019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1554D7-B5C6-4EAE-82BD-6246B5D807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671" y="2438400"/>
            <a:ext cx="8077200" cy="2514599"/>
          </a:xfrm>
          <a:prstGeom prst="rect">
            <a:avLst/>
          </a:prstGeom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8387D71E-EC9C-4186-ADA1-DFA404A60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7093" y="5976937"/>
            <a:ext cx="379413" cy="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80907"/>
      </p:ext>
    </p:extLst>
  </p:cSld>
  <p:clrMapOvr>
    <a:masterClrMapping/>
  </p:clrMapOvr>
  <p:transition advTm="228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9" x="3292475" y="5237163"/>
          <p14:tracePt t="2086" x="3303588" y="5245100"/>
          <p14:tracePt t="2094" x="3319463" y="5245100"/>
          <p14:tracePt t="2102" x="3335338" y="5248275"/>
          <p14:tracePt t="2110" x="3354388" y="5253038"/>
          <p14:tracePt t="2121" x="3370263" y="5256213"/>
          <p14:tracePt t="2126" x="3397250" y="5264150"/>
          <p14:tracePt t="2136" x="3408363" y="5264150"/>
          <p14:tracePt t="2142" x="3427413" y="5267325"/>
          <p14:tracePt t="2152" x="3446463" y="5275263"/>
          <p14:tracePt t="2158" x="3470275" y="5280025"/>
          <p14:tracePt t="2168" x="3489325" y="5280025"/>
          <p14:tracePt t="2175" x="3497263" y="5280025"/>
          <p14:tracePt t="2184" x="3508375" y="5280025"/>
          <p14:tracePt t="2190" x="3516313" y="5280025"/>
          <p14:tracePt t="2200" x="3519488" y="5283200"/>
          <p14:tracePt t="2206" x="3527425" y="5283200"/>
          <p14:tracePt t="2222" x="3532188" y="5287963"/>
          <p14:tracePt t="2233" x="3535363" y="5287963"/>
          <p14:tracePt t="2326" x="3540125" y="5287963"/>
          <p14:tracePt t="2351" x="3543300" y="5287963"/>
          <p14:tracePt t="2382" x="3546475" y="5287963"/>
          <p14:tracePt t="2407" x="3551238" y="5287963"/>
          <p14:tracePt t="2422" x="3554413" y="5287963"/>
          <p14:tracePt t="2439" x="3559175" y="5287963"/>
          <p14:tracePt t="2447" x="3562350" y="5287963"/>
          <p14:tracePt t="2463" x="3567113" y="5287963"/>
          <p14:tracePt t="2472" x="3570288" y="5287963"/>
          <p14:tracePt t="2478" x="3573463" y="5287963"/>
          <p14:tracePt t="2511" x="3578225" y="5287963"/>
          <p14:tracePt t="2536" x="3581400" y="5287963"/>
          <p14:tracePt t="2583" x="3586163" y="5280025"/>
          <p14:tracePt t="4647" x="3586163" y="5272088"/>
          <p14:tracePt t="4655" x="3586163" y="5267325"/>
          <p14:tracePt t="4672" x="3586163" y="5264150"/>
          <p14:tracePt t="4695" x="3586163" y="5260975"/>
          <p14:tracePt t="4743" x="3586163" y="5256213"/>
          <p14:tracePt t="5743" x="3586163" y="5253038"/>
          <p14:tracePt t="5752" x="3581400" y="5221288"/>
          <p14:tracePt t="5759" x="3570288" y="5199063"/>
          <p14:tracePt t="5767" x="3554413" y="5159375"/>
          <p14:tracePt t="5776" x="3554413" y="5145088"/>
          <p14:tracePt t="5782" x="3551238" y="5124450"/>
          <p14:tracePt t="5792" x="3546475" y="5102225"/>
          <p14:tracePt t="5799" x="3540125" y="5083175"/>
          <p14:tracePt t="5808" x="3535363" y="5059363"/>
          <p14:tracePt t="5815" x="3535363" y="5040313"/>
          <p14:tracePt t="5825" x="3532188" y="5021263"/>
          <p14:tracePt t="5831" x="3524250" y="4997450"/>
          <p14:tracePt t="5841" x="3519488" y="4951413"/>
          <p14:tracePt t="5847" x="3519488" y="4932363"/>
          <p14:tracePt t="5857" x="3513138" y="4889500"/>
          <p14:tracePt t="5863" x="3513138" y="4854575"/>
          <p14:tracePt t="5873" x="3513138" y="4808538"/>
          <p14:tracePt t="5879" x="3497263" y="4762500"/>
          <p14:tracePt t="5888" x="3492500" y="4716463"/>
          <p14:tracePt t="5894" x="3478213" y="4649788"/>
          <p14:tracePt t="5905" x="3470275" y="4603750"/>
          <p14:tracePt t="5911" x="3451225" y="4538663"/>
          <p14:tracePt t="5921" x="3435350" y="4484688"/>
          <p14:tracePt t="5927" x="3411538" y="4419600"/>
          <p14:tracePt t="5937" x="3400425" y="4368800"/>
          <p14:tracePt t="5943" x="3370263" y="4303713"/>
          <p14:tracePt t="5951" x="3349625" y="4256088"/>
          <p14:tracePt t="5959" x="3327400" y="4198938"/>
          <p14:tracePt t="5968" x="3308350" y="4152900"/>
          <p14:tracePt t="5975" x="3289300" y="4094163"/>
          <p14:tracePt t="5984" x="3257550" y="4029075"/>
          <p14:tracePt t="5992" x="3227388" y="3951288"/>
          <p14:tracePt t="5999" x="3206750" y="3890963"/>
          <p14:tracePt t="6008" x="3184525" y="3832225"/>
          <p14:tracePt t="6015" x="3146425" y="3748088"/>
          <p14:tracePt t="6025" x="3106738" y="3651250"/>
          <p14:tracePt t="6031" x="3076575" y="3570288"/>
          <p14:tracePt t="6041" x="3038475" y="3492500"/>
          <p14:tracePt t="6047" x="3003550" y="3419475"/>
          <p14:tracePt t="6057" x="2963863" y="3360738"/>
          <p14:tracePt t="6062" x="2936875" y="3311525"/>
          <p14:tracePt t="6072" x="2901950" y="3260725"/>
          <p14:tracePt t="6079" x="2874963" y="3214688"/>
          <p14:tracePt t="6089" x="2860675" y="3184525"/>
          <p14:tracePt t="6095" x="2852738" y="3160713"/>
          <p14:tracePt t="6104" x="2836863" y="3130550"/>
          <p14:tracePt t="6111" x="2828925" y="3114675"/>
          <p14:tracePt t="6119" x="2828925" y="3106738"/>
          <p14:tracePt t="6126" x="2820988" y="3090863"/>
          <p14:tracePt t="6136" x="2820988" y="3082925"/>
          <p14:tracePt t="6151" x="2820988" y="3079750"/>
          <p14:tracePt t="6159" x="2820988" y="3076575"/>
          <p14:tracePt t="6168" x="2820988" y="3071813"/>
          <p14:tracePt t="6176" x="2820988" y="3068638"/>
          <p14:tracePt t="6192" x="2817813" y="3060700"/>
          <p14:tracePt t="6199" x="2813050" y="3055938"/>
          <p14:tracePt t="6208" x="2809875" y="3049588"/>
          <p14:tracePt t="6215" x="2794000" y="3033713"/>
          <p14:tracePt t="6225" x="2779713" y="3014663"/>
          <p14:tracePt t="6230" x="2763838" y="2998788"/>
          <p14:tracePt t="6240" x="2740025" y="2982913"/>
          <p14:tracePt t="6247" x="2725738" y="2971800"/>
          <p14:tracePt t="6257" x="2709863" y="2963863"/>
          <p14:tracePt t="6269" x="2690813" y="2952750"/>
          <p14:tracePt t="6273" x="2674938" y="2940050"/>
          <p14:tracePt t="6279" x="2663825" y="2936875"/>
          <p14:tracePt t="6288" x="2655888" y="2936875"/>
          <p14:tracePt t="6759" x="2655888" y="2933700"/>
          <p14:tracePt t="6767" x="2655888" y="2928938"/>
          <p14:tracePt t="6776" x="2659063" y="2925763"/>
          <p14:tracePt t="6783" x="2674938" y="2917825"/>
          <p14:tracePt t="6793" x="2693988" y="2909888"/>
          <p14:tracePt t="6799" x="2709863" y="2906713"/>
          <p14:tracePt t="6809" x="2728913" y="2894013"/>
          <p14:tracePt t="6815" x="2752725" y="2882900"/>
          <p14:tracePt t="6825" x="2790825" y="2863850"/>
          <p14:tracePt t="6830" x="2828925" y="2852738"/>
          <p14:tracePt t="6841" x="2871788" y="2832100"/>
          <p14:tracePt t="6847" x="2909888" y="2825750"/>
          <p14:tracePt t="6857" x="2949575" y="2813050"/>
          <p14:tracePt t="6863" x="2968625" y="2805113"/>
          <p14:tracePt t="6873" x="2990850" y="2794000"/>
          <p14:tracePt t="6879" x="3017838" y="2790825"/>
          <p14:tracePt t="6889" x="3033713" y="2786063"/>
          <p14:tracePt t="6895" x="3057525" y="2778125"/>
          <p14:tracePt t="6905" x="3084513" y="2778125"/>
          <p14:tracePt t="6911" x="3103563" y="2778125"/>
          <p14:tracePt t="6921" x="3130550" y="2778125"/>
          <p14:tracePt t="6927" x="3176588" y="2778125"/>
          <p14:tracePt t="6936" x="3211513" y="2778125"/>
          <p14:tracePt t="6944" x="3257550" y="2782888"/>
          <p14:tracePt t="6952" x="3308350" y="2798763"/>
          <p14:tracePt t="6960" x="3381375" y="2809875"/>
          <p14:tracePt t="6967" x="3416300" y="2809875"/>
          <p14:tracePt t="6976" x="3473450" y="2825750"/>
          <p14:tracePt t="6983" x="3527425" y="2825750"/>
          <p14:tracePt t="6993" x="3567113" y="2832100"/>
          <p14:tracePt t="6999" x="3602038" y="2832100"/>
          <p14:tracePt t="7008" x="3621088" y="2832100"/>
          <p14:tracePt t="7015" x="3635375" y="2828925"/>
          <p14:tracePt t="7025" x="3656013" y="2828925"/>
          <p14:tracePt t="7031" x="3667125" y="2825750"/>
          <p14:tracePt t="7041" x="3675063" y="2825750"/>
          <p14:tracePt t="7047" x="3683000" y="2825750"/>
          <p14:tracePt t="7057" x="3689350" y="2825750"/>
          <p14:tracePt t="7062" x="3713163" y="2825750"/>
          <p14:tracePt t="7073" x="3724275" y="2825750"/>
          <p14:tracePt t="7079" x="3751263" y="2825750"/>
          <p14:tracePt t="7089" x="3775075" y="2825750"/>
          <p14:tracePt t="7095" x="3794125" y="2825750"/>
          <p14:tracePt t="7105" x="3821113" y="2825750"/>
          <p14:tracePt t="7111" x="3840163" y="2825750"/>
          <p14:tracePt t="7118" x="3856038" y="2825750"/>
          <p14:tracePt t="7128" x="3871913" y="2825750"/>
          <p14:tracePt t="7136" x="3879850" y="2817813"/>
          <p14:tracePt t="7144" x="3883025" y="2817813"/>
          <p14:tracePt t="7152" x="3886200" y="2813050"/>
          <p14:tracePt t="7160" x="3890963" y="2809875"/>
          <p14:tracePt t="7177" x="3894138" y="2805113"/>
          <p14:tracePt t="7183" x="3902075" y="2801938"/>
          <p14:tracePt t="7199" x="3906838" y="2798763"/>
          <p14:tracePt t="7210" x="3913188" y="2798763"/>
          <p14:tracePt t="7216" x="3937000" y="2790825"/>
          <p14:tracePt t="7226" x="3975100" y="2794000"/>
          <p14:tracePt t="7232" x="4029075" y="2801938"/>
          <p14:tracePt t="7241" x="4090988" y="2805113"/>
          <p14:tracePt t="7247" x="4184650" y="2820988"/>
          <p14:tracePt t="7270" x="4403725" y="2855913"/>
          <p14:tracePt t="7273" x="4497388" y="2863850"/>
          <p14:tracePt t="7279" x="4586288" y="2871788"/>
          <p14:tracePt t="7289" x="4659313" y="2871788"/>
          <p14:tracePt t="7295" x="4713288" y="2871788"/>
          <p14:tracePt t="7305" x="4748213" y="2871788"/>
          <p14:tracePt t="7311" x="4770438" y="2867025"/>
          <p14:tracePt t="7328" x="4775200" y="2863850"/>
          <p14:tracePt t="7344" x="4775200" y="2859088"/>
          <p14:tracePt t="7351" x="4775200" y="2855913"/>
          <p14:tracePt t="7361" x="4770438" y="2847975"/>
          <p14:tracePt t="7367" x="4754563" y="2832100"/>
          <p14:tracePt t="7377" x="4743450" y="2825750"/>
          <p14:tracePt t="7383" x="4721225" y="2805113"/>
          <p14:tracePt t="7393" x="4697413" y="2790825"/>
          <p14:tracePt t="7400" x="4681538" y="2778125"/>
          <p14:tracePt t="7408" x="4659313" y="2763838"/>
          <p14:tracePt t="7415" x="4651375" y="2763838"/>
          <p14:tracePt t="7425" x="4640263" y="2759075"/>
          <p14:tracePt t="7551" x="4632325" y="2751138"/>
          <p14:tracePt t="7615" x="4632325" y="2743200"/>
          <p14:tracePt t="7625" x="4635500" y="2743200"/>
          <p14:tracePt t="7647" x="4640263" y="2743200"/>
          <p14:tracePt t="7656" x="4643438" y="2743200"/>
          <p14:tracePt t="7672" x="4646613" y="2743200"/>
          <p14:tracePt t="7679" x="4651375" y="2743200"/>
          <p14:tracePt t="7695" x="4659313" y="2743200"/>
          <p14:tracePt t="7704" x="4673600" y="2743200"/>
          <p14:tracePt t="7711" x="4678363" y="2743200"/>
          <p14:tracePt t="7720" x="4689475" y="2743200"/>
          <p14:tracePt t="7728" x="4705350" y="2743200"/>
          <p14:tracePt t="7736" x="4721225" y="2743200"/>
          <p14:tracePt t="7744" x="4727575" y="2743200"/>
          <p14:tracePt t="7751" x="4735513" y="2743200"/>
          <p14:tracePt t="7760" x="4740275" y="2743200"/>
          <p14:tracePt t="7767" x="4743450" y="2743200"/>
          <p14:tracePt t="7777" x="4748213" y="2743200"/>
          <p14:tracePt t="7825" x="4748213" y="2740025"/>
          <p14:tracePt t="7991" x="4751388" y="2736850"/>
          <p14:tracePt t="7999" x="4754563" y="2732088"/>
          <p14:tracePt t="8009" x="4759325" y="2728913"/>
          <p14:tracePt t="8024" x="4759325" y="2724150"/>
          <p14:tracePt t="8031" x="4762500" y="2720975"/>
          <p14:tracePt t="9759" x="4762500" y="2724150"/>
          <p14:tracePt t="9807" x="4759325" y="2728913"/>
          <p14:tracePt t="9815" x="4754563" y="2728913"/>
          <p14:tracePt t="9825" x="4751388" y="2732088"/>
          <p14:tracePt t="9831" x="4743450" y="2740025"/>
          <p14:tracePt t="9841" x="4732338" y="2751138"/>
          <p14:tracePt t="9848" x="4724400" y="2755900"/>
          <p14:tracePt t="9855" x="4716463" y="2767013"/>
          <p14:tracePt t="9863" x="4705350" y="2774950"/>
          <p14:tracePt t="9872" x="4697413" y="2786063"/>
          <p14:tracePt t="9880" x="4686300" y="2794000"/>
          <p14:tracePt t="9887" x="4670425" y="2809875"/>
          <p14:tracePt t="9896" x="4654550" y="2825750"/>
          <p14:tracePt t="9905" x="4632325" y="2836863"/>
          <p14:tracePt t="9913" x="4624388" y="2852738"/>
          <p14:tracePt t="9919" x="4600575" y="2867025"/>
          <p14:tracePt t="9929" x="4578350" y="2894013"/>
          <p14:tracePt t="9935" x="4551363" y="2909888"/>
          <p14:tracePt t="9945" x="4519613" y="2936875"/>
          <p14:tracePt t="9952" x="4489450" y="2963863"/>
          <p14:tracePt t="9962" x="4454525" y="2995613"/>
          <p14:tracePt t="9967" x="4411663" y="3028950"/>
          <p14:tracePt t="9976" x="4368800" y="3071813"/>
          <p14:tracePt t="9983" x="4330700" y="3106738"/>
          <p14:tracePt t="9993" x="4287838" y="3149600"/>
          <p14:tracePt t="9999" x="4252913" y="3190875"/>
          <p14:tracePt t="10009" x="4225925" y="3222625"/>
          <p14:tracePt t="10015" x="4184650" y="3273425"/>
          <p14:tracePt t="10024" x="4149725" y="3306763"/>
          <p14:tracePt t="10031" x="4122738" y="3346450"/>
          <p14:tracePt t="10041" x="4106863" y="3368675"/>
          <p14:tracePt t="10047" x="4095750" y="3392488"/>
          <p14:tracePt t="10056" x="4083050" y="3414713"/>
          <p14:tracePt t="10065" x="4071938" y="3438525"/>
          <p14:tracePt t="10072" x="4060825" y="3457575"/>
          <p14:tracePt t="10080" x="4049713" y="3481388"/>
          <p14:tracePt t="10087" x="4041775" y="3503613"/>
          <p14:tracePt t="10096" x="4033838" y="3519488"/>
          <p14:tracePt t="10104" x="4029075" y="3535363"/>
          <p14:tracePt t="10112" x="4010025" y="3562350"/>
          <p14:tracePt t="10119" x="4002088" y="3584575"/>
          <p14:tracePt t="10129" x="3983038" y="3616325"/>
          <p14:tracePt t="10136" x="3948113" y="3667125"/>
          <p14:tracePt t="10146" x="3921125" y="3689350"/>
          <p14:tracePt t="10151" x="3871913" y="3724275"/>
          <p14:tracePt t="10162" x="3832225" y="3759200"/>
          <p14:tracePt t="10167" x="3783013" y="3805238"/>
          <p14:tracePt t="10178" x="3732213" y="3840163"/>
          <p14:tracePt t="10183" x="3683000" y="3875088"/>
          <p14:tracePt t="10194" x="3640138" y="3910013"/>
          <p14:tracePt t="10200" x="3597275" y="3944938"/>
          <p14:tracePt t="10210" x="3567113" y="3963988"/>
          <p14:tracePt t="10216" x="3543300" y="3978275"/>
          <p14:tracePt t="10225" x="3513138" y="3998913"/>
          <p14:tracePt t="10233" x="3489325" y="4025900"/>
          <p14:tracePt t="10242" x="3459163" y="4037013"/>
          <p14:tracePt t="10258" x="3335338" y="4079875"/>
          <p14:tracePt t="10263" x="3249613" y="4117975"/>
          <p14:tracePt t="10272" x="3133725" y="4148138"/>
          <p14:tracePt t="10280" x="2982913" y="4198938"/>
          <p14:tracePt t="10288" x="2871788" y="4233863"/>
          <p14:tracePt t="10297" x="2717800" y="4295775"/>
          <p14:tracePt t="10304" x="2559050" y="4368800"/>
          <p14:tracePt t="10313" x="2478088" y="4406900"/>
          <p14:tracePt t="10319" x="2408238" y="4452938"/>
          <p14:tracePt t="10329" x="2351088" y="4479925"/>
          <p14:tracePt t="10335" x="2327275" y="4503738"/>
          <p14:tracePt t="10345" x="2297113" y="4522788"/>
          <p14:tracePt t="10352" x="2281238" y="4538663"/>
          <p14:tracePt t="10362" x="2270125" y="4554538"/>
          <p14:tracePt t="10368" x="2265363" y="4565650"/>
          <p14:tracePt t="10376" x="2257425" y="4573588"/>
          <p14:tracePt t="10383" x="2257425" y="4576763"/>
          <p14:tracePt t="10400" x="2254250" y="4581525"/>
          <p14:tracePt t="10410" x="2251075" y="4581525"/>
          <p14:tracePt t="10529" x="2243138" y="4581525"/>
          <p14:tracePt t="10536" x="2230438" y="4576763"/>
          <p14:tracePt t="10546" x="2222500" y="4565650"/>
          <p14:tracePt t="10552" x="2203450" y="4549775"/>
          <p14:tracePt t="10562" x="2192338" y="4538663"/>
          <p14:tracePt t="10567" x="2181225" y="4533900"/>
          <p14:tracePt t="10584" x="2173288" y="4527550"/>
          <p14:tracePt t="10594" x="2168525" y="4522788"/>
          <p14:tracePt t="10599" x="2165350" y="4522788"/>
          <p14:tracePt t="10609" x="2162175" y="4519613"/>
          <p14:tracePt t="10615" x="2149475" y="4511675"/>
          <p14:tracePt t="10624" x="2141538" y="4500563"/>
          <p14:tracePt t="10631" x="2138363" y="4495800"/>
          <p14:tracePt t="10640" x="2130425" y="4487863"/>
          <p14:tracePt t="10649" x="2114550" y="4476750"/>
          <p14:tracePt t="10656" x="2103438" y="4468813"/>
          <p14:tracePt t="10664" x="2087563" y="4457700"/>
          <p14:tracePt t="10673" x="2065338" y="4433888"/>
          <p14:tracePt t="10680" x="2041525" y="4419600"/>
          <p14:tracePt t="10687" x="2011363" y="4384675"/>
          <p14:tracePt t="10697" x="1968500" y="4357688"/>
          <p14:tracePt t="10704" x="1903413" y="4303713"/>
          <p14:tracePt t="10713" x="1868488" y="4279900"/>
          <p14:tracePt t="10719" x="1801813" y="4225925"/>
          <p14:tracePt t="10729" x="1744663" y="4183063"/>
          <p14:tracePt t="10736" x="1687513" y="4144963"/>
          <p14:tracePt t="10745" x="1636713" y="4110038"/>
          <p14:tracePt t="10753" x="1593850" y="4083050"/>
          <p14:tracePt t="10761" x="1563688" y="4071938"/>
          <p14:tracePt t="10768" x="1555750" y="4059238"/>
          <p14:tracePt t="10778" x="1547813" y="4059238"/>
          <p14:tracePt t="10799" x="1547813" y="4056063"/>
          <p14:tracePt t="10826" x="1547813" y="4048125"/>
          <p14:tracePt t="10831" x="1547813" y="4044950"/>
          <p14:tracePt t="10840" x="1547813" y="4037013"/>
          <p14:tracePt t="10848" x="1550988" y="4029075"/>
          <p14:tracePt t="10857" x="1550988" y="4021138"/>
          <p14:tracePt t="10865" x="1555750" y="4005263"/>
          <p14:tracePt t="10873" x="1555750" y="3990975"/>
          <p14:tracePt t="10881" x="1555750" y="3971925"/>
          <p14:tracePt t="10888" x="1547813" y="3948113"/>
          <p14:tracePt t="10897" x="1544638" y="3929063"/>
          <p14:tracePt t="10904" x="1531938" y="3897313"/>
          <p14:tracePt t="10913" x="1528763" y="3883025"/>
          <p14:tracePt t="10920" x="1509713" y="3859213"/>
          <p14:tracePt t="10929" x="1504950" y="3840163"/>
          <p14:tracePt t="10937" x="1485900" y="3816350"/>
          <p14:tracePt t="10945" x="1477963" y="3802063"/>
          <p14:tracePt t="10951" x="1466850" y="3786188"/>
          <p14:tracePt t="10961" x="1443038" y="3762375"/>
          <p14:tracePt t="10967" x="1435100" y="3751263"/>
          <p14:tracePt t="10979" x="1431925" y="3743325"/>
          <p14:tracePt t="10994" x="1428750" y="3740150"/>
          <p14:tracePt t="10999" x="1428750" y="3735388"/>
          <p14:tracePt t="11015" x="1428750" y="3732213"/>
          <p14:tracePt t="11041" x="1420813" y="3724275"/>
          <p14:tracePt t="11055" x="1420813" y="3716338"/>
          <p14:tracePt t="11064" x="1420813" y="3705225"/>
          <p14:tracePt t="11071" x="1420813" y="3697288"/>
          <p14:tracePt t="11081" x="1420813" y="3689350"/>
          <p14:tracePt t="11087" x="1416050" y="3681413"/>
          <p14:tracePt t="11098" x="1416050" y="3670300"/>
          <p14:tracePt t="11104" x="1412875" y="3662363"/>
          <p14:tracePt t="11113" x="1408113" y="3654425"/>
          <p14:tracePt t="11119" x="1404938" y="3638550"/>
          <p14:tracePt t="11130" x="1401763" y="3635375"/>
          <p14:tracePt t="11135" x="1397000" y="3624263"/>
          <p14:tracePt t="11147" x="1389063" y="3616325"/>
          <p14:tracePt t="11152" x="1385888" y="3600450"/>
          <p14:tracePt t="11161" x="1381125" y="3592513"/>
          <p14:tracePt t="11167" x="1370013" y="3578225"/>
          <p14:tracePt t="11176" x="1366838" y="3573463"/>
          <p14:tracePt t="11183" x="1366838" y="3570288"/>
          <p14:tracePt t="11193" x="1358900" y="3554413"/>
          <p14:tracePt t="11199" x="1354138" y="3546475"/>
          <p14:tracePt t="11210" x="1343025" y="3530600"/>
          <p14:tracePt t="11216" x="1327150" y="3516313"/>
          <p14:tracePt t="11226" x="1323975" y="3508375"/>
          <p14:tracePt t="11231" x="1308100" y="3484563"/>
          <p14:tracePt t="11239" x="1293813" y="3470275"/>
          <p14:tracePt t="11248" x="1266825" y="3446463"/>
          <p14:tracePt t="11259" x="1243013" y="3419475"/>
          <p14:tracePt t="11265" x="1227138" y="3411538"/>
          <p14:tracePt t="11274" x="1204913" y="3387725"/>
          <p14:tracePt t="11281" x="1173163" y="3360738"/>
          <p14:tracePt t="11287" x="1150938" y="3341688"/>
          <p14:tracePt t="11297" x="1150938" y="3338513"/>
          <p14:tracePt t="11303" x="1138238" y="3333750"/>
          <p14:tracePt t="11331" x="1138238" y="3330575"/>
          <p14:tracePt t="11345" x="1138238" y="3327400"/>
          <p14:tracePt t="11361" x="1138238" y="3322638"/>
          <p14:tracePt t="11367" x="1138238" y="3319463"/>
          <p14:tracePt t="11378" x="1138238" y="3314700"/>
          <p14:tracePt t="11385" x="1138238" y="3306763"/>
          <p14:tracePt t="11394" x="1138238" y="3300413"/>
          <p14:tracePt t="11400" x="1138238" y="3292475"/>
          <p14:tracePt t="11408" x="1135063" y="3276600"/>
          <p14:tracePt t="11415" x="1135063" y="3268663"/>
          <p14:tracePt t="11424" x="1130300" y="3257550"/>
          <p14:tracePt t="11433" x="1127125" y="3249613"/>
          <p14:tracePt t="11441" x="1119188" y="3241675"/>
          <p14:tracePt t="11449" x="1111250" y="3225800"/>
          <p14:tracePt t="11457" x="1108075" y="3214688"/>
          <p14:tracePt t="11464" x="1103313" y="3211513"/>
          <p14:tracePt t="11471" x="1100138" y="3206750"/>
          <p14:tracePt t="11481" x="1096963" y="3203575"/>
          <p14:tracePt t="11489" x="1092200" y="3198813"/>
          <p14:tracePt t="11665" x="1089025" y="3195638"/>
          <p14:tracePt t="11681" x="1084263" y="3190875"/>
          <p14:tracePt t="11696" x="1081088" y="3187700"/>
          <p14:tracePt t="11713" x="1076325" y="3184525"/>
          <p14:tracePt t="11720" x="1073150" y="3179763"/>
          <p14:tracePt t="11736" x="1068388" y="3176588"/>
          <p14:tracePt t="11745" x="1068388" y="3171825"/>
          <p14:tracePt t="11752" x="1065213" y="3168650"/>
          <p14:tracePt t="11761" x="1065213" y="3163888"/>
          <p14:tracePt t="11767" x="1062038" y="3160713"/>
          <p14:tracePt t="11779" x="1057275" y="3157538"/>
          <p14:tracePt t="11784" x="1054100" y="3152775"/>
          <p14:tracePt t="11794" x="1049338" y="3144838"/>
          <p14:tracePt t="11801" x="1046163" y="3141663"/>
          <p14:tracePt t="11811" x="1041400" y="3136900"/>
          <p14:tracePt t="11817" x="1041400" y="3133725"/>
          <p14:tracePt t="11826" x="1038225" y="3130550"/>
          <p14:tracePt t="11841" x="1038225" y="3125788"/>
          <p14:tracePt t="11849" x="1035050" y="3122613"/>
          <p14:tracePt t="11944" x="1030288" y="3122613"/>
          <p14:tracePt t="11962" x="1027113" y="3117850"/>
          <p14:tracePt t="11968" x="1022350" y="3117850"/>
          <p14:tracePt t="11977" x="1019175" y="3117850"/>
          <p14:tracePt t="11992" x="1014413" y="3114675"/>
          <p14:tracePt t="11999" x="1011238" y="3114675"/>
          <p14:tracePt t="12360" x="1011238" y="3106738"/>
          <p14:tracePt t="12367" x="1027113" y="3103563"/>
          <p14:tracePt t="12378" x="1030288" y="3098800"/>
          <p14:tracePt t="12385" x="1041400" y="3095625"/>
          <p14:tracePt t="12393" x="1057275" y="3087688"/>
          <p14:tracePt t="12401" x="1065213" y="3082925"/>
          <p14:tracePt t="12409" x="1076325" y="3082925"/>
          <p14:tracePt t="12416" x="1089025" y="3082925"/>
          <p14:tracePt t="12425" x="1092200" y="3079750"/>
          <p14:tracePt t="12433" x="1100138" y="3079750"/>
          <p14:tracePt t="12440" x="1103313" y="3079750"/>
          <p14:tracePt t="12456" x="1108075" y="3079750"/>
          <p14:tracePt t="12527" x="1111250" y="3079750"/>
          <p14:tracePt t="12536" x="1119188" y="3079750"/>
          <p14:tracePt t="12545" x="1135063" y="3079750"/>
          <p14:tracePt t="12553" x="1150938" y="3079750"/>
          <p14:tracePt t="12562" x="1177925" y="3079750"/>
          <p14:tracePt t="12568" x="1223963" y="3082925"/>
          <p14:tracePt t="12578" x="1243013" y="3082925"/>
          <p14:tracePt t="12583" x="1266825" y="3087688"/>
          <p14:tracePt t="12592" x="1285875" y="3087688"/>
          <p14:tracePt t="12599" x="1293813" y="3090863"/>
          <p14:tracePt t="12609" x="1296988" y="3090863"/>
          <p14:tracePt t="12848" x="1300163" y="3090863"/>
          <p14:tracePt t="12856" x="1304925" y="3090863"/>
          <p14:tracePt t="12865" x="1308100" y="3090863"/>
          <p14:tracePt t="12898" x="1312863" y="3087688"/>
          <p14:tracePt t="12945" x="1316038" y="3087688"/>
          <p14:tracePt t="12967" x="1320800" y="3087688"/>
          <p14:tracePt t="12976" x="1320800" y="3082925"/>
          <p14:tracePt t="12985" x="1323975" y="3079750"/>
          <p14:tracePt t="12993" x="1327150" y="3079750"/>
          <p14:tracePt t="13001" x="1331913" y="3071813"/>
          <p14:tracePt t="13009" x="1335088" y="3068638"/>
          <p14:tracePt t="13016" x="1339850" y="3063875"/>
          <p14:tracePt t="13023" x="1343025" y="3060700"/>
          <p14:tracePt t="13032" x="1347788" y="3055938"/>
          <p14:tracePt t="13040" x="1350963" y="3055938"/>
          <p14:tracePt t="13049" x="1358900" y="3049588"/>
          <p14:tracePt t="13057" x="1362075" y="3044825"/>
          <p14:tracePt t="13066" x="1366838" y="3041650"/>
          <p14:tracePt t="13081" x="1370013" y="3041650"/>
          <p14:tracePt t="13087" x="1374775" y="3036888"/>
          <p14:tracePt t="13098" x="1377950" y="3033713"/>
          <p14:tracePt t="13113" x="1381125" y="3033713"/>
          <p14:tracePt t="13120" x="1381125" y="3028950"/>
          <p14:tracePt t="13130" x="1385888" y="3025775"/>
          <p14:tracePt t="13145" x="1397000" y="3022600"/>
          <p14:tracePt t="13177" x="1397000" y="3017838"/>
          <p14:tracePt t="13184" x="1401763" y="3014663"/>
          <p14:tracePt t="13304" x="1404938" y="3014663"/>
          <p14:tracePt t="13663" x="1408113" y="3006725"/>
          <p14:tracePt t="13672" x="1408113" y="3001963"/>
          <p14:tracePt t="13681" x="1412875" y="3001963"/>
          <p14:tracePt t="13687" x="1416050" y="2990850"/>
          <p14:tracePt t="13704" x="1416050" y="2987675"/>
          <p14:tracePt t="13714" x="1420813" y="2987675"/>
          <p14:tracePt t="13730" x="1423988" y="2982913"/>
          <p14:tracePt t="13753" x="1423988" y="2979738"/>
          <p14:tracePt t="13792" x="1428750" y="2974975"/>
          <p14:tracePt t="13824" x="1428750" y="2971800"/>
          <p14:tracePt t="13849" x="1431925" y="2967038"/>
          <p14:tracePt t="13866" x="1431925" y="2963863"/>
          <p14:tracePt t="13882" x="1431925" y="2960688"/>
          <p14:tracePt t="13898" x="1431925" y="2955925"/>
          <p14:tracePt t="13929" x="1435100" y="2952750"/>
          <p14:tracePt t="13936" x="1435100" y="2947988"/>
          <p14:tracePt t="13946" x="1439863" y="2944813"/>
          <p14:tracePt t="13953" x="1439863" y="2940050"/>
          <p14:tracePt t="13961" x="1439863" y="2936875"/>
          <p14:tracePt t="13968" x="1443038" y="2933700"/>
          <p14:tracePt t="13977" x="1447800" y="2928938"/>
          <p14:tracePt t="13985" x="1447800" y="2925763"/>
          <p14:tracePt t="13993" x="1450975" y="2925763"/>
          <p14:tracePt t="14001" x="1450975" y="2921000"/>
          <p14:tracePt t="14018" x="1455738" y="2917825"/>
          <p14:tracePt t="14033" x="1458913" y="2917825"/>
          <p14:tracePt t="14073" x="1458913" y="2913063"/>
          <p14:tracePt t="14104" x="1463675" y="2909888"/>
          <p14:tracePt t="14145" x="1466850" y="2906713"/>
          <p14:tracePt t="14153" x="1470025" y="2906713"/>
          <p14:tracePt t="14192" x="1474788" y="2901950"/>
          <p14:tracePt t="14296" x="1474788" y="2909888"/>
          <p14:tracePt t="14303" x="1474788" y="2917825"/>
          <p14:tracePt t="14313" x="1474788" y="2933700"/>
          <p14:tracePt t="14320" x="1477963" y="2947988"/>
          <p14:tracePt t="14330" x="1477963" y="2967038"/>
          <p14:tracePt t="14336" x="1477963" y="2987675"/>
          <p14:tracePt t="14346" x="1477963" y="3014663"/>
          <p14:tracePt t="14352" x="1477963" y="3028950"/>
          <p14:tracePt t="14360" x="1482725" y="3055938"/>
          <p14:tracePt t="14368" x="1490663" y="3076575"/>
          <p14:tracePt t="14377" x="1490663" y="3106738"/>
          <p14:tracePt t="14385" x="1490663" y="3141663"/>
          <p14:tracePt t="14393" x="1493838" y="3171825"/>
          <p14:tracePt t="14401" x="1493838" y="3198813"/>
          <p14:tracePt t="14408" x="1501775" y="3225800"/>
          <p14:tracePt t="14418" x="1504950" y="3257550"/>
          <p14:tracePt t="14423" x="1512888" y="3287713"/>
          <p14:tracePt t="14434" x="1512888" y="3306763"/>
          <p14:tracePt t="14440" x="1517650" y="3341688"/>
          <p14:tracePt t="14451" x="1524000" y="3360738"/>
          <p14:tracePt t="14456" x="1524000" y="3376613"/>
          <p14:tracePt t="14466" x="1528763" y="3403600"/>
          <p14:tracePt t="14472" x="1531938" y="3419475"/>
          <p14:tracePt t="14481" x="1531938" y="3438525"/>
          <p14:tracePt t="14488" x="1539875" y="3462338"/>
          <p14:tracePt t="14498" x="1539875" y="3481388"/>
          <p14:tracePt t="14504" x="1539875" y="3497263"/>
          <p14:tracePt t="14514" x="1544638" y="3516313"/>
          <p14:tracePt t="14520" x="1544638" y="3535363"/>
          <p14:tracePt t="14530" x="1544638" y="3557588"/>
          <p14:tracePt t="14535" x="1544638" y="3581400"/>
          <p14:tracePt t="14546" x="1544638" y="3597275"/>
          <p14:tracePt t="14552" x="1544638" y="3632200"/>
          <p14:tracePt t="14561" x="1544638" y="3662363"/>
          <p14:tracePt t="14569" x="1544638" y="3689350"/>
          <p14:tracePt t="14577" x="1544638" y="3724275"/>
          <p14:tracePt t="14585" x="1544638" y="3762375"/>
          <p14:tracePt t="14591" x="1544638" y="3802063"/>
          <p14:tracePt t="14601" x="1550988" y="3840163"/>
          <p14:tracePt t="14608" x="1566863" y="3894138"/>
          <p14:tracePt t="14618" x="1571625" y="3924300"/>
          <p14:tracePt t="14624" x="1577975" y="3959225"/>
          <p14:tracePt t="14634" x="1582738" y="3998913"/>
          <p14:tracePt t="14640" x="1590675" y="4029075"/>
          <p14:tracePt t="14649" x="1593850" y="4056063"/>
          <p14:tracePt t="14656" x="1593850" y="4086225"/>
          <p14:tracePt t="14666" x="1593850" y="4114800"/>
          <p14:tracePt t="14672" x="1593850" y="4133850"/>
          <p14:tracePt t="14682" x="1593850" y="4152900"/>
          <p14:tracePt t="14688" x="1593850" y="4175125"/>
          <p14:tracePt t="14698" x="1593850" y="4195763"/>
          <p14:tracePt t="14704" x="1593850" y="4210050"/>
          <p14:tracePt t="14713" x="1593850" y="4229100"/>
          <p14:tracePt t="14720" x="1593850" y="4249738"/>
          <p14:tracePt t="14730" x="1593850" y="4268788"/>
          <p14:tracePt t="14736" x="1593850" y="4295775"/>
          <p14:tracePt t="14746" x="1593850" y="4314825"/>
          <p14:tracePt t="14752" x="1593850" y="4338638"/>
          <p14:tracePt t="14761" x="1593850" y="4357688"/>
          <p14:tracePt t="14769" x="1593850" y="4371975"/>
          <p14:tracePt t="14777" x="1593850" y="4379913"/>
          <p14:tracePt t="14785" x="1593850" y="4395788"/>
          <p14:tracePt t="14792" x="1593850" y="4411663"/>
          <p14:tracePt t="14801" x="1593850" y="4419600"/>
          <p14:tracePt t="14808" x="1593850" y="4433888"/>
          <p14:tracePt t="14817" x="1593850" y="4446588"/>
          <p14:tracePt t="14823" x="1593850" y="4460875"/>
          <p14:tracePt t="14834" x="1593850" y="4476750"/>
          <p14:tracePt t="14840" x="1598613" y="4503738"/>
          <p14:tracePt t="14850" x="1598613" y="4522788"/>
          <p14:tracePt t="14856" x="1601788" y="4546600"/>
          <p14:tracePt t="14866" x="1609725" y="4581525"/>
          <p14:tracePt t="14872" x="1612900" y="4595813"/>
          <p14:tracePt t="14880" x="1617663" y="4630738"/>
          <p14:tracePt t="14888" x="1625600" y="4670425"/>
          <p14:tracePt t="14897" x="1625600" y="4689475"/>
          <p14:tracePt t="14904" x="1636713" y="4711700"/>
          <p14:tracePt t="14913" x="1639888" y="4727575"/>
          <p14:tracePt t="14920" x="1644650" y="4743450"/>
          <p14:tracePt t="14930" x="1644650" y="4754563"/>
          <p14:tracePt t="14935" x="1652588" y="4770438"/>
          <p14:tracePt t="14945" x="1655763" y="4781550"/>
          <p14:tracePt t="14952" x="1660525" y="4792663"/>
          <p14:tracePt t="14961" x="1660525" y="4805363"/>
          <p14:tracePt t="14969" x="1660525" y="4816475"/>
          <p14:tracePt t="14977" x="1663700" y="4827588"/>
          <p14:tracePt t="14985" x="1663700" y="4840288"/>
          <p14:tracePt t="14993" x="1671638" y="4851400"/>
          <p14:tracePt t="15001" x="1674813" y="4867275"/>
          <p14:tracePt t="15009" x="1674813" y="4873625"/>
          <p14:tracePt t="15018" x="1679575" y="4881563"/>
          <p14:tracePt t="15025" x="1679575" y="4894263"/>
          <p14:tracePt t="15034" x="1682750" y="4900613"/>
          <p14:tracePt t="15041" x="1682750" y="4908550"/>
          <p14:tracePt t="15049" x="1687513" y="4921250"/>
          <p14:tracePt t="15056" x="1693863" y="4927600"/>
          <p14:tracePt t="15066" x="1698625" y="4943475"/>
          <p14:tracePt t="15072" x="1698625" y="4948238"/>
          <p14:tracePt t="15081" x="1701800" y="4951413"/>
          <p14:tracePt t="15089" x="1706563" y="4959350"/>
          <p14:tracePt t="17048" x="1709738" y="4959350"/>
          <p14:tracePt t="17080" x="1709738" y="4954588"/>
          <p14:tracePt t="17297" x="1709738" y="4951413"/>
          <p14:tracePt t="17345" x="1709738" y="4948238"/>
          <p14:tracePt t="17441" x="1714500" y="4943475"/>
          <p14:tracePt t="17465" x="1714500" y="4940300"/>
          <p14:tracePt t="17488" x="1717675" y="4935538"/>
          <p14:tracePt t="17529" x="1720850" y="4935538"/>
          <p14:tracePt t="17536" x="1720850" y="4932363"/>
          <p14:tracePt t="17578" x="1725613" y="4927600"/>
          <p14:tracePt t="18240" x="1725613" y="4921250"/>
          <p14:tracePt t="18249" x="1725613" y="4905375"/>
          <p14:tracePt t="18256" x="1725613" y="4900613"/>
          <p14:tracePt t="18265" x="1728788" y="4894263"/>
          <p14:tracePt t="18272" x="1728788" y="4889500"/>
          <p14:tracePt t="18281" x="1728788" y="4886325"/>
          <p14:tracePt t="18289" x="1728788" y="4881563"/>
          <p14:tracePt t="18298" x="1728788" y="4878388"/>
          <p14:tracePt t="18313" x="1728788" y="4873625"/>
          <p14:tracePt t="18322" x="1728788" y="4870450"/>
          <p14:tracePt t="18345" x="1728788" y="4867275"/>
          <p14:tracePt t="18355" x="1728788" y="4862513"/>
          <p14:tracePt t="18371" x="1728788" y="4859338"/>
          <p14:tracePt t="18376" x="1733550" y="4851400"/>
          <p14:tracePt t="18386" x="1733550" y="4843463"/>
          <p14:tracePt t="18393" x="1733550" y="4827588"/>
          <p14:tracePt t="18402" x="1736725" y="4813300"/>
          <p14:tracePt t="18409" x="1736725" y="4805363"/>
          <p14:tracePt t="18417" x="1736725" y="4800600"/>
          <p14:tracePt t="18425" x="1736725" y="4792663"/>
          <p14:tracePt t="18434" x="1744663" y="4781550"/>
          <p14:tracePt t="18440" x="1744663" y="4773613"/>
          <p14:tracePt t="18457" x="1744663" y="4770438"/>
          <p14:tracePt t="18482" x="1744663" y="4765675"/>
          <p14:tracePt t="18609" x="1747838" y="4765675"/>
          <p14:tracePt t="18618" x="1755775" y="4773613"/>
          <p14:tracePt t="18625" x="1771650" y="4786313"/>
          <p14:tracePt t="18633" x="1787525" y="4797425"/>
          <p14:tracePt t="18642" x="1801813" y="4800600"/>
          <p14:tracePt t="18651" x="1822450" y="4813300"/>
          <p14:tracePt t="18656" x="1844675" y="4824413"/>
          <p14:tracePt t="18664" x="1876425" y="4835525"/>
          <p14:tracePt t="18673" x="1914525" y="4846638"/>
          <p14:tracePt t="18681" x="1952625" y="4859338"/>
          <p14:tracePt t="18689" x="1984375" y="4873625"/>
          <p14:tracePt t="18698" x="2019300" y="4873625"/>
          <p14:tracePt t="18706" x="2084388" y="4886325"/>
          <p14:tracePt t="18713" x="2130425" y="4894263"/>
          <p14:tracePt t="18722" x="2203450" y="4894263"/>
          <p14:tracePt t="18729" x="2273300" y="4894263"/>
          <p14:tracePt t="18738" x="2338388" y="4894263"/>
          <p14:tracePt t="18745" x="2400300" y="4894263"/>
          <p14:tracePt t="18755" x="2462213" y="4894263"/>
          <p14:tracePt t="18762" x="2535238" y="4894263"/>
          <p14:tracePt t="18771" x="2589213" y="4894263"/>
          <p14:tracePt t="18777" x="2624138" y="4894263"/>
          <p14:tracePt t="18786" x="2663825" y="4894263"/>
          <p14:tracePt t="18793" x="2698750" y="4894263"/>
          <p14:tracePt t="18802" x="2744788" y="4900613"/>
          <p14:tracePt t="18810" x="2767013" y="4900613"/>
          <p14:tracePt t="18819" x="2809875" y="4905375"/>
          <p14:tracePt t="18826" x="2836863" y="4913313"/>
          <p14:tracePt t="18834" x="2860675" y="4916488"/>
          <p14:tracePt t="18840" x="2879725" y="4916488"/>
          <p14:tracePt t="18849" x="2887663" y="4916488"/>
          <p14:tracePt t="18856" x="2901950" y="4921250"/>
          <p14:tracePt t="18866" x="2906713" y="4924425"/>
          <p14:tracePt t="18873" x="2914650" y="4924425"/>
          <p14:tracePt t="18882" x="2917825" y="4924425"/>
          <p14:tracePt t="18889" x="2922588" y="4924425"/>
          <p14:tracePt t="18897" x="2925763" y="4924425"/>
          <p14:tracePt t="18905" x="2933700" y="4924425"/>
          <p14:tracePt t="18912" x="2941638" y="4924425"/>
          <p14:tracePt t="18922" x="2952750" y="4924425"/>
          <p14:tracePt t="18929" x="2971800" y="4913313"/>
          <p14:tracePt t="18939" x="2987675" y="4905375"/>
          <p14:tracePt t="18945" x="3003550" y="4894263"/>
          <p14:tracePt t="18954" x="3017838" y="4886325"/>
          <p14:tracePt t="18960" x="3033713" y="4878388"/>
          <p14:tracePt t="18970" x="3041650" y="4873625"/>
          <p14:tracePt t="18976" x="3065463" y="4851400"/>
          <p14:tracePt t="18987" x="3079750" y="4835525"/>
          <p14:tracePt t="18993" x="3106738" y="4813300"/>
          <p14:tracePt t="19003" x="3106738" y="4797425"/>
          <p14:tracePt t="19008" x="3122613" y="4773613"/>
          <p14:tracePt t="19018" x="3130550" y="4765675"/>
          <p14:tracePt t="19025" x="3138488" y="4751388"/>
          <p14:tracePt t="19035" x="3152775" y="4735513"/>
          <p14:tracePt t="19042" x="3168650" y="4711700"/>
          <p14:tracePt t="19052" x="3176588" y="4689475"/>
          <p14:tracePt t="19058" x="3192463" y="4665663"/>
          <p14:tracePt t="19065" x="3195638" y="4657725"/>
          <p14:tracePt t="19073" x="3214688" y="4635500"/>
          <p14:tracePt t="19081" x="3230563" y="4619625"/>
          <p14:tracePt t="19090" x="3235325" y="4611688"/>
          <p14:tracePt t="19098" x="3246438" y="4595813"/>
          <p14:tracePt t="19106" x="3249613" y="4592638"/>
          <p14:tracePt t="19113" x="3254375" y="4584700"/>
          <p14:tracePt t="19122" x="3257550" y="4573588"/>
          <p14:tracePt t="19129" x="3262313" y="4568825"/>
          <p14:tracePt t="19138" x="3265488" y="4565650"/>
          <p14:tracePt t="19145" x="3265488" y="4562475"/>
          <p14:tracePt t="19155" x="3265488" y="4557713"/>
          <p14:tracePt t="19171" x="3268663" y="4554538"/>
          <p14:tracePt t="19186" x="3268663" y="4549775"/>
          <p14:tracePt t="19441" x="3268663" y="4565650"/>
          <p14:tracePt t="19448" x="3268663" y="4573588"/>
          <p14:tracePt t="19457" x="3268663" y="4581525"/>
          <p14:tracePt t="19465" x="3268663" y="4603750"/>
          <p14:tracePt t="19473" x="3268663" y="4622800"/>
          <p14:tracePt t="19480" x="3268663" y="4627563"/>
          <p14:tracePt t="19490" x="3268663" y="4635500"/>
          <p14:tracePt t="19496" x="3273425" y="4643438"/>
          <p14:tracePt t="19506" x="3273425" y="4654550"/>
          <p14:tracePt t="19513" x="3273425" y="4665663"/>
          <p14:tracePt t="19523" x="3273425" y="4676775"/>
          <p14:tracePt t="19529" x="3273425" y="4684713"/>
          <p14:tracePt t="19539" x="3273425" y="4692650"/>
          <p14:tracePt t="19544" x="3273425" y="4700588"/>
          <p14:tracePt t="19554" x="3273425" y="4711700"/>
          <p14:tracePt t="19560" x="3273425" y="4724400"/>
          <p14:tracePt t="19571" x="3273425" y="4735513"/>
          <p14:tracePt t="19577" x="3276600" y="4746625"/>
          <p14:tracePt t="19587" x="3276600" y="4762500"/>
          <p14:tracePt t="19593" x="3276600" y="4781550"/>
          <p14:tracePt t="19602" x="3276600" y="4797425"/>
          <p14:tracePt t="19608" x="3276600" y="4813300"/>
          <p14:tracePt t="19617" x="3276600" y="4819650"/>
          <p14:tracePt t="19625" x="3284538" y="4827588"/>
          <p14:tracePt t="19633" x="3284538" y="4843463"/>
          <p14:tracePt t="19641" x="3284538" y="4846638"/>
          <p14:tracePt t="19651" x="3289300" y="4854575"/>
          <p14:tracePt t="19665" x="3289300" y="4859338"/>
          <p14:tracePt t="19682" x="3289300" y="4862513"/>
          <p14:tracePt t="19785" x="3289300" y="4867275"/>
          <p14:tracePt t="19793" x="3289300" y="4870450"/>
          <p14:tracePt t="19810" x="3289300" y="4873625"/>
          <p14:tracePt t="19819" x="3289300" y="4878388"/>
          <p14:tracePt t="19825" x="3289300" y="4881563"/>
          <p14:tracePt t="19833" x="3289300" y="4886325"/>
          <p14:tracePt t="19850" x="3289300" y="4889500"/>
          <p14:tracePt t="19857" x="3289300" y="4894263"/>
          <p14:tracePt t="20896" x="3319463" y="4916488"/>
          <p14:tracePt t="20906" x="3370263" y="4943475"/>
          <p14:tracePt t="20914" x="3400425" y="4954588"/>
          <p14:tracePt t="20923" x="3419475" y="4954588"/>
          <p14:tracePt t="20986" x="3424238" y="4951413"/>
          <p14:tracePt t="20993" x="3424238" y="4932363"/>
          <p14:tracePt t="21002" x="3416300" y="4889500"/>
          <p14:tracePt t="21009" x="3400425" y="4824413"/>
          <p14:tracePt t="21019" x="3357563" y="4716463"/>
          <p14:tracePt t="21025" x="3265488" y="4568825"/>
          <p14:tracePt t="21034" x="3157538" y="4419600"/>
          <p14:tracePt t="21042" x="3057525" y="4287838"/>
          <p14:tracePt t="21050" x="2890838" y="4094163"/>
          <p14:tracePt t="21058" x="2709863" y="3902075"/>
          <p14:tracePt t="21065" x="2513013" y="3708400"/>
          <p14:tracePt t="21074" x="2335213" y="3530600"/>
          <p14:tracePt t="21082" x="2176463" y="3373438"/>
          <p14:tracePt t="21091" x="2054225" y="3249613"/>
          <p14:tracePt t="21097" x="1957388" y="3130550"/>
          <p14:tracePt t="21108" x="1863725" y="3028950"/>
          <p14:tracePt t="21113" x="1828800" y="2979738"/>
          <p14:tracePt t="21122" x="1782763" y="2921000"/>
          <p14:tracePt t="21129" x="1755775" y="2882900"/>
          <p14:tracePt t="21137" x="1733550" y="2847975"/>
          <p14:tracePt t="21145" x="1693863" y="2798763"/>
          <p14:tracePt t="21154" x="1660525" y="2740025"/>
          <p14:tracePt t="21162" x="1617663" y="2682875"/>
          <p14:tracePt t="21172" x="1563688" y="2616200"/>
          <p14:tracePt t="21177" x="1512888" y="2554288"/>
          <p14:tracePt t="21186" x="1416050" y="2462213"/>
          <p14:tracePt t="21192" x="1296988" y="2351088"/>
          <p14:tracePt t="21203" x="1143000" y="2219325"/>
          <p14:tracePt t="21209" x="919163" y="2057400"/>
          <p14:tracePt t="21217" x="733425" y="1917700"/>
          <p14:tracePt t="21225" x="566738" y="1793875"/>
          <p14:tracePt t="21234" x="366713" y="1666875"/>
          <p14:tracePt t="21242" x="180975" y="1539875"/>
        </p14:tracePtLst>
      </p14:laserTraceLst>
    </p:ext>
    <p:ext uri="{E180D4A7-C9FB-4DFB-919C-405C955672EB}">
      <p14:showEvtLst xmlns:p14="http://schemas.microsoft.com/office/powerpoint/2010/main">
        <p14:playEvt time="0" objId="7"/>
        <p14:stopEvt time="22809" objId="7"/>
      </p14:showEvtLst>
    </p:ext>
  </p:extLst>
</p:sld>
</file>

<file path=ppt/theme/theme1.xml><?xml version="1.0" encoding="utf-8"?>
<a:theme xmlns:a="http://schemas.openxmlformats.org/drawingml/2006/main" name="NJ Template 06">
  <a:themeElements>
    <a:clrScheme name="NJ Template 06 7">
      <a:dk1>
        <a:srgbClr val="000000"/>
      </a:dk1>
      <a:lt1>
        <a:srgbClr val="FFFFFF"/>
      </a:lt1>
      <a:dk2>
        <a:srgbClr val="000000"/>
      </a:dk2>
      <a:lt2>
        <a:srgbClr val="891411"/>
      </a:lt2>
      <a:accent1>
        <a:srgbClr val="4F917E"/>
      </a:accent1>
      <a:accent2>
        <a:srgbClr val="CC9900"/>
      </a:accent2>
      <a:accent3>
        <a:srgbClr val="FFFFFF"/>
      </a:accent3>
      <a:accent4>
        <a:srgbClr val="000000"/>
      </a:accent4>
      <a:accent5>
        <a:srgbClr val="B2C7C0"/>
      </a:accent5>
      <a:accent6>
        <a:srgbClr val="B98A00"/>
      </a:accent6>
      <a:hlink>
        <a:srgbClr val="5A84D8"/>
      </a:hlink>
      <a:folHlink>
        <a:srgbClr val="A0C6BA"/>
      </a:folHlink>
    </a:clrScheme>
    <a:fontScheme name="NJ Template 06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  <a:cs typeface="Arial" charset="0"/>
          </a:defRPr>
        </a:defPPr>
      </a:lstStyle>
    </a:lnDef>
  </a:objectDefaults>
  <a:extraClrSchemeLst>
    <a:extraClrScheme>
      <a:clrScheme name="NJ Template 06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J Template 06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J Template 06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J Template 06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J Template 06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J Template.potx" id="{28C45570-C858-4585-804A-99F911C81C83}" vid="{ED85AEA2-13FF-4A18-B167-0F7253B865F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NJ Template</Template>
  <TotalTime>972</TotalTime>
  <Words>587</Words>
  <Application>Microsoft Office PowerPoint</Application>
  <PresentationFormat>On-screen Show (4:3)</PresentationFormat>
  <Paragraphs>113</Paragraphs>
  <Slides>18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NJ Template 06</vt:lpstr>
      <vt:lpstr>Intake/Interview &amp; Quality Review Sheet </vt:lpstr>
      <vt:lpstr>IRS Intake/Interview Sheet –  Form 13614-C</vt:lpstr>
      <vt:lpstr>Obtain a copy of 13614-C</vt:lpstr>
      <vt:lpstr>Intake/Interview &amp; Quality Review Sheet (13614-C) - Page 1</vt:lpstr>
      <vt:lpstr>Intake Sheet Page 1  Personal Information Part I</vt:lpstr>
      <vt:lpstr>Intake Sheet Page 1                Marital &amp; Household Information – Part II</vt:lpstr>
      <vt:lpstr>Intake/Interview &amp; Quality Review Sheet (13614-C) - Page 2</vt:lpstr>
      <vt:lpstr>Intake Sheet Page 2 Income – Part III</vt:lpstr>
      <vt:lpstr>Intake Sheet Page 2  Expenses – Part IV</vt:lpstr>
      <vt:lpstr>Intake Sheet Page 2  Life Events – Part V</vt:lpstr>
      <vt:lpstr>Intake/Interview &amp; Quality Review Sheet (13614-C) Page 3</vt:lpstr>
      <vt:lpstr>Intake Sheet Page 3 – Additional Information &amp; Questions</vt:lpstr>
      <vt:lpstr>AARP Intake Book –Additional Data</vt:lpstr>
      <vt:lpstr>AARP Intake Booklet Optional Questions</vt:lpstr>
      <vt:lpstr>AARP Intake Book –How to Use</vt:lpstr>
      <vt:lpstr>AARP Intake Book-Consent Form 1</vt:lpstr>
      <vt:lpstr>Summary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H 509</dc:creator>
  <cp:lastModifiedBy>Al TP4F</cp:lastModifiedBy>
  <cp:revision>43</cp:revision>
  <cp:lastPrinted>2012-10-15T20:27:10Z</cp:lastPrinted>
  <dcterms:created xsi:type="dcterms:W3CDTF">2014-10-17T16:41:52Z</dcterms:created>
  <dcterms:modified xsi:type="dcterms:W3CDTF">2020-09-25T11:41:59Z</dcterms:modified>
</cp:coreProperties>
</file>